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09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u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22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/u/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C885CC-B958-92BF-BBFB-166DEF45B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062" y="2090281"/>
            <a:ext cx="5600872" cy="320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4</cp:revision>
  <dcterms:created xsi:type="dcterms:W3CDTF">2022-08-15T11:56:44Z</dcterms:created>
  <dcterms:modified xsi:type="dcterms:W3CDTF">2022-10-25T08:23:58Z</dcterms:modified>
</cp:coreProperties>
</file>