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o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/o/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ABF31C-FFB0-F386-9AF4-BFAB72743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935" y="2160587"/>
            <a:ext cx="5480712" cy="322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4</cp:revision>
  <dcterms:created xsi:type="dcterms:W3CDTF">2022-08-15T11:56:44Z</dcterms:created>
  <dcterms:modified xsi:type="dcterms:W3CDTF">2022-10-26T08:02:46Z</dcterms:modified>
</cp:coreProperties>
</file>