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2968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i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8098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/i/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5DF561-507D-32A8-E2D7-8FD487BB6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787" y="2125662"/>
            <a:ext cx="5474862" cy="324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4</cp:revision>
  <dcterms:created xsi:type="dcterms:W3CDTF">2022-08-15T11:56:44Z</dcterms:created>
  <dcterms:modified xsi:type="dcterms:W3CDTF">2022-10-25T08:20:53Z</dcterms:modified>
</cp:coreProperties>
</file>