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a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/a/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06DDD9-AD29-8B4E-EA72-5FEAA5A3D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746" y="2209270"/>
            <a:ext cx="5045588" cy="301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3</cp:revision>
  <dcterms:created xsi:type="dcterms:W3CDTF">2022-08-15T11:56:44Z</dcterms:created>
  <dcterms:modified xsi:type="dcterms:W3CDTF">2022-10-25T08:18:50Z</dcterms:modified>
</cp:coreProperties>
</file>