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1" d="100"/>
          <a:sy n="61" d="100"/>
        </p:scale>
        <p:origin x="47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09/01/2023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09/01/2023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09/01/2023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09/01/2023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09/01/2023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09/01/2023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09/01/2023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09/01/2023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09/01/2023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09/01/2023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09/01/2023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09/01/2023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0" y="148616"/>
            <a:ext cx="3164878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hond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7709CA0-3518-914C-746D-D8E38AFA1C18}"/>
              </a:ext>
            </a:extLst>
          </p:cNvPr>
          <p:cNvSpPr txBox="1"/>
          <p:nvPr/>
        </p:nvSpPr>
        <p:spPr>
          <a:xfrm>
            <a:off x="-1" y="1474047"/>
            <a:ext cx="3477915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boom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A36326-80EC-FF58-96A2-094323BBFD72}"/>
              </a:ext>
            </a:extLst>
          </p:cNvPr>
          <p:cNvSpPr txBox="1"/>
          <p:nvPr/>
        </p:nvSpPr>
        <p:spPr>
          <a:xfrm>
            <a:off x="-1" y="2746794"/>
            <a:ext cx="3736457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winter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CB5E268-BCE0-4E77-5BB3-8F2B6DCB79B7}"/>
              </a:ext>
            </a:extLst>
          </p:cNvPr>
          <p:cNvSpPr txBox="1"/>
          <p:nvPr/>
        </p:nvSpPr>
        <p:spPr>
          <a:xfrm>
            <a:off x="0" y="3999807"/>
            <a:ext cx="2843408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tuin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E876059-D3E1-DFDE-F3D4-E93DD6F68C72}"/>
              </a:ext>
            </a:extLst>
          </p:cNvPr>
          <p:cNvSpPr txBox="1"/>
          <p:nvPr/>
        </p:nvSpPr>
        <p:spPr>
          <a:xfrm>
            <a:off x="7068999" y="3999807"/>
            <a:ext cx="3477916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nacht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79F8A3E-8806-E0EC-6245-A16DEB1772C5}"/>
              </a:ext>
            </a:extLst>
          </p:cNvPr>
          <p:cNvSpPr txBox="1"/>
          <p:nvPr/>
        </p:nvSpPr>
        <p:spPr>
          <a:xfrm>
            <a:off x="3291016" y="167535"/>
            <a:ext cx="2599040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kat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81107D8-07F9-246B-FB92-41F8837D8941}"/>
              </a:ext>
            </a:extLst>
          </p:cNvPr>
          <p:cNvSpPr txBox="1"/>
          <p:nvPr/>
        </p:nvSpPr>
        <p:spPr>
          <a:xfrm>
            <a:off x="3573163" y="1458408"/>
            <a:ext cx="3164878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peer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C831162-E829-DDBF-AFB2-36B33F37745F}"/>
              </a:ext>
            </a:extLst>
          </p:cNvPr>
          <p:cNvSpPr txBox="1"/>
          <p:nvPr/>
        </p:nvSpPr>
        <p:spPr>
          <a:xfrm>
            <a:off x="3897450" y="2743438"/>
            <a:ext cx="3503141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haart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EC42EFE-1B75-366F-3ABA-6514DBA39386}"/>
              </a:ext>
            </a:extLst>
          </p:cNvPr>
          <p:cNvSpPr txBox="1"/>
          <p:nvPr/>
        </p:nvSpPr>
        <p:spPr>
          <a:xfrm>
            <a:off x="3007224" y="4001144"/>
            <a:ext cx="3946438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avond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82C7A30-9FBB-5F98-6CEA-DA3C10DAB7AA}"/>
              </a:ext>
            </a:extLst>
          </p:cNvPr>
          <p:cNvSpPr txBox="1"/>
          <p:nvPr/>
        </p:nvSpPr>
        <p:spPr>
          <a:xfrm>
            <a:off x="-1" y="5373943"/>
            <a:ext cx="3046647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klok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1BD0C66-5585-5CA4-397F-FBEE03E84FCC}"/>
              </a:ext>
            </a:extLst>
          </p:cNvPr>
          <p:cNvSpPr txBox="1"/>
          <p:nvPr/>
        </p:nvSpPr>
        <p:spPr>
          <a:xfrm>
            <a:off x="6016194" y="167535"/>
            <a:ext cx="3052650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oma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B33D127-8023-A384-8425-99759D45FDE3}"/>
              </a:ext>
            </a:extLst>
          </p:cNvPr>
          <p:cNvSpPr txBox="1"/>
          <p:nvPr/>
        </p:nvSpPr>
        <p:spPr>
          <a:xfrm>
            <a:off x="6833289" y="1442908"/>
            <a:ext cx="3713626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zomer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0" y="148616"/>
            <a:ext cx="5319232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het kommetje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7709CA0-3518-914C-746D-D8E38AFA1C18}"/>
              </a:ext>
            </a:extLst>
          </p:cNvPr>
          <p:cNvSpPr txBox="1"/>
          <p:nvPr/>
        </p:nvSpPr>
        <p:spPr>
          <a:xfrm>
            <a:off x="5452024" y="150936"/>
            <a:ext cx="3164878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melk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A36326-80EC-FF58-96A2-094323BBFD72}"/>
              </a:ext>
            </a:extLst>
          </p:cNvPr>
          <p:cNvSpPr txBox="1"/>
          <p:nvPr/>
        </p:nvSpPr>
        <p:spPr>
          <a:xfrm>
            <a:off x="7816240" y="1429313"/>
            <a:ext cx="4070960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keuken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79F8A3E-8806-E0EC-6245-A16DEB1772C5}"/>
              </a:ext>
            </a:extLst>
          </p:cNvPr>
          <p:cNvSpPr txBox="1"/>
          <p:nvPr/>
        </p:nvSpPr>
        <p:spPr>
          <a:xfrm>
            <a:off x="0" y="2828835"/>
            <a:ext cx="309392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het bed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81107D8-07F9-246B-FB92-41F8837D8941}"/>
              </a:ext>
            </a:extLst>
          </p:cNvPr>
          <p:cNvSpPr txBox="1"/>
          <p:nvPr/>
        </p:nvSpPr>
        <p:spPr>
          <a:xfrm>
            <a:off x="8749694" y="148615"/>
            <a:ext cx="2648991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rug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1BD0C66-5585-5CA4-397F-FBEE03E84FCC}"/>
              </a:ext>
            </a:extLst>
          </p:cNvPr>
          <p:cNvSpPr txBox="1"/>
          <p:nvPr/>
        </p:nvSpPr>
        <p:spPr>
          <a:xfrm>
            <a:off x="3206064" y="2828835"/>
            <a:ext cx="3382626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deur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B33D127-8023-A384-8425-99759D45FDE3}"/>
              </a:ext>
            </a:extLst>
          </p:cNvPr>
          <p:cNvSpPr txBox="1"/>
          <p:nvPr/>
        </p:nvSpPr>
        <p:spPr>
          <a:xfrm>
            <a:off x="-34441" y="1448949"/>
            <a:ext cx="3240505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het oog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C63CC33-0A59-6278-6492-4C7F09875ADB}"/>
              </a:ext>
            </a:extLst>
          </p:cNvPr>
          <p:cNvSpPr txBox="1"/>
          <p:nvPr/>
        </p:nvSpPr>
        <p:spPr>
          <a:xfrm>
            <a:off x="3423068" y="1436451"/>
            <a:ext cx="4292965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het gordijn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637BE6-6B0F-FB32-8EA4-631AA3273DED}"/>
              </a:ext>
            </a:extLst>
          </p:cNvPr>
          <p:cNvSpPr txBox="1"/>
          <p:nvPr/>
        </p:nvSpPr>
        <p:spPr>
          <a:xfrm>
            <a:off x="6798649" y="2828834"/>
            <a:ext cx="4211730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leuning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288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5</cp:revision>
  <cp:lastPrinted>2022-08-15T09:47:00Z</cp:lastPrinted>
  <dcterms:created xsi:type="dcterms:W3CDTF">2022-08-15T09:38:17Z</dcterms:created>
  <dcterms:modified xsi:type="dcterms:W3CDTF">2023-01-09T11:48:36Z</dcterms:modified>
</cp:coreProperties>
</file>