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09/01/2023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316487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hond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1" y="1474047"/>
            <a:ext cx="347791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boom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-1" y="2746794"/>
            <a:ext cx="373645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winter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0" y="3999807"/>
            <a:ext cx="284340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tuin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876059-D3E1-DFDE-F3D4-E93DD6F68C72}"/>
              </a:ext>
            </a:extLst>
          </p:cNvPr>
          <p:cNvSpPr txBox="1"/>
          <p:nvPr/>
        </p:nvSpPr>
        <p:spPr>
          <a:xfrm>
            <a:off x="7068999" y="3999807"/>
            <a:ext cx="347791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nacht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291016" y="167535"/>
            <a:ext cx="259904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kat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3573163" y="1458408"/>
            <a:ext cx="316487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peer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3897450" y="2743438"/>
            <a:ext cx="3503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haart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3007224" y="4001144"/>
            <a:ext cx="394643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avond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2C7A30-9FBB-5F98-6CEA-DA3C10DAB7AA}"/>
              </a:ext>
            </a:extLst>
          </p:cNvPr>
          <p:cNvSpPr txBox="1"/>
          <p:nvPr/>
        </p:nvSpPr>
        <p:spPr>
          <a:xfrm>
            <a:off x="-1" y="5373943"/>
            <a:ext cx="304664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klok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6016194" y="167535"/>
            <a:ext cx="305265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oma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6833289" y="1442908"/>
            <a:ext cx="371362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zomer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531923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kommetje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5452024" y="150936"/>
            <a:ext cx="316487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melk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7816240" y="1429313"/>
            <a:ext cx="407096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keuken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0" y="2828835"/>
            <a:ext cx="309392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bed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8749694" y="148615"/>
            <a:ext cx="264899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rug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206064" y="2828835"/>
            <a:ext cx="338262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deur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-34441" y="1448949"/>
            <a:ext cx="324050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oog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3CC33-0A59-6278-6492-4C7F09875ADB}"/>
              </a:ext>
            </a:extLst>
          </p:cNvPr>
          <p:cNvSpPr txBox="1"/>
          <p:nvPr/>
        </p:nvSpPr>
        <p:spPr>
          <a:xfrm>
            <a:off x="3423068" y="1436451"/>
            <a:ext cx="429296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gordijn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637BE6-6B0F-FB32-8EA4-631AA3273DED}"/>
              </a:ext>
            </a:extLst>
          </p:cNvPr>
          <p:cNvSpPr txBox="1"/>
          <p:nvPr/>
        </p:nvSpPr>
        <p:spPr>
          <a:xfrm>
            <a:off x="6798649" y="2828834"/>
            <a:ext cx="421173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leuning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8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5</cp:revision>
  <cp:lastPrinted>2022-08-15T09:47:00Z</cp:lastPrinted>
  <dcterms:created xsi:type="dcterms:W3CDTF">2022-08-15T09:38:17Z</dcterms:created>
  <dcterms:modified xsi:type="dcterms:W3CDTF">2023-01-09T11:48:36Z</dcterms:modified>
</cp:coreProperties>
</file>