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3C8A3-F9B3-DD59-2FDE-07B5F09A04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A82531-ED8A-7A6B-C877-F4E5E49786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30A591-2FBE-D255-478F-858F05986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28/10/2022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71C7E-1ABE-657D-9D8C-76E6D291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7132F-B1D5-C2AE-3693-8442EC9FB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58886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8F4FA-402E-1FB9-7D03-A256B009D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3CF746-5ABF-A0E5-0D8E-09958803C2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B3FCF-9651-6D71-4F5C-BB62EF09E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28/10/2022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4C03E-23E2-7BDF-6A8B-769616E19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DE82F-A1C6-4FEA-CAC0-14AB64AFE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63554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17020F-5A7B-7A9B-3991-58DD40EDB7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C94129-54DA-DF29-1EF9-C1ECDC4A0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88A23-C95D-8510-50C0-D83C9CB8F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28/10/2022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FE7E5-0915-741B-D4F1-520EEDE69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1BA2F-9AAC-63B9-219A-7E7E23D64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7248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427C3-CC32-6D4F-57D1-2E67DFDB2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7897C-A28D-2A8C-5C48-7A507D1FC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18097-6DE9-D5DC-CD98-44B363692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28/10/2022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5B548-C9D0-8FFD-E1B4-F1A46955D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82036-6F8A-DC78-9BC9-BE7A17D5F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979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44F41-E82E-480F-07EA-30A4F66DB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CB8E6D-80BD-42FF-227E-F0FB21BB2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D954D-FA81-AB54-1954-99B2D118A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28/10/2022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7B52D-07EC-0442-09C2-697C83565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68AF2-F21E-1C72-CAA0-279120A28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01222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563B4-5085-5AD4-09E4-1CFBB1457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BBA88-7A7B-3354-9D78-5694CC30A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4BED2F-7AE9-2630-5CCE-0F6CF8EF6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BD9736-EB72-0991-7462-0E45259C6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28/10/2022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70EE62-8327-7A64-67D2-92FF8944F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4D9A9B-47E3-007B-87C7-6EB838481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16192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17103-0780-B894-0173-3262F045F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F8B815-43F4-64F0-ABEB-0C05FBB9E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C9A08D-86C1-2699-B4CA-58734DD68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77557D-03D4-89B8-7700-E8ED9705A2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EB17DB-2EB9-BE32-5397-C50865DF01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C467E3-96BB-4939-5B09-733AB3665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28/10/2022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527711-800F-EC65-4B74-79AE3BFD4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9F0590-728D-CFB1-94DE-2347B9DC6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10296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2C9CD-29FA-9B6A-5AA3-2A860F80C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5A2FFD-FE85-8A04-6625-8ACA7E51A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28/10/2022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EF9202-38D4-80A2-AD38-9A43E1CA1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E56AE1-FCDA-58DF-CA8E-5B1278E3C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69746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A45E00-3516-03E1-0578-4E306F84F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28/10/2022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FFF4D7-98DA-7F17-65E4-CA5DDF77C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420120-9BF3-6E1E-811C-ED717AC98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3714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F687D-07AE-A96C-12CA-456407C84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90F1F-8A70-376A-C4CE-62ACC9EAC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CCB0D1-D0E8-5544-C420-411E81D390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CF044-97A3-8B84-3200-85AC1B756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28/10/2022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71E29A-9005-BF8E-FFA0-36294B0D8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CB6DC-466C-BCAF-7038-FF5C50F6A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74346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E375F-4F0E-12EC-8653-C93BD664B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4114DC-A3D4-D19A-D724-DA64500609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899DA4-0802-1C29-7E34-3E7EDD2B5E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26D385-BF47-F88C-D265-83E6E0C95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28/10/2022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408CB7-533B-9766-EE33-75EB5CF42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A67DF3-1783-A20C-1ECF-D131C4604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63322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8FA491-6048-DDDF-3BA3-2EB224B03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EDF0D-8351-E531-4892-5FB97331F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ACE4E-19C3-64ED-82A4-BA537998F6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D8CB3-9C98-460E-B278-B751D53DB631}" type="datetimeFigureOut">
              <a:rPr lang="en-NL" smtClean="0"/>
              <a:t>28/10/2022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EB9B6-6A97-BA48-7063-7D9054547C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2D2D1-33F0-628F-FB02-5AC84F76F3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816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284C37A-ABDF-7D62-BB59-891AF4569D16}"/>
              </a:ext>
            </a:extLst>
          </p:cNvPr>
          <p:cNvSpPr txBox="1"/>
          <p:nvPr/>
        </p:nvSpPr>
        <p:spPr>
          <a:xfrm>
            <a:off x="7577847" y="3336587"/>
            <a:ext cx="4090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>
                <a:latin typeface="Tw Cen MT" panose="020B0602020104020603" pitchFamily="34" charset="0"/>
              </a:rPr>
              <a:t>k</a:t>
            </a:r>
            <a:endParaRPr lang="en-NL" sz="4000" dirty="0">
              <a:latin typeface="Tw Cen MT" panose="020B06020201040206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912C43-E66A-D726-A14A-ADA780462DB5}"/>
              </a:ext>
            </a:extLst>
          </p:cNvPr>
          <p:cNvSpPr txBox="1"/>
          <p:nvPr/>
        </p:nvSpPr>
        <p:spPr>
          <a:xfrm>
            <a:off x="9140758" y="3336587"/>
            <a:ext cx="9220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>
                <a:solidFill>
                  <a:schemeClr val="accent2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/k/</a:t>
            </a:r>
            <a:endParaRPr lang="en-NL" sz="4000" dirty="0">
              <a:solidFill>
                <a:schemeClr val="accent2">
                  <a:lumMod val="60000"/>
                  <a:lumOff val="40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D91C75E-8D43-771B-C969-6F9A565943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769" y="2054611"/>
            <a:ext cx="5979764" cy="3278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828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8</cp:revision>
  <dcterms:created xsi:type="dcterms:W3CDTF">2022-08-15T11:56:44Z</dcterms:created>
  <dcterms:modified xsi:type="dcterms:W3CDTF">2022-10-28T10:01:57Z</dcterms:modified>
</cp:coreProperties>
</file>