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d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/d/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15F9F2-DD64-5931-9BE3-B8456A310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78" y="2012338"/>
            <a:ext cx="5490499" cy="335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dcterms:created xsi:type="dcterms:W3CDTF">2022-08-15T11:56:44Z</dcterms:created>
  <dcterms:modified xsi:type="dcterms:W3CDTF">2022-10-28T10:06:00Z</dcterms:modified>
</cp:coreProperties>
</file>