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28/10/2022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b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81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/b/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01DE02-1D56-8A1A-1E39-8CD85C6A9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421" y="2216678"/>
            <a:ext cx="5099580" cy="293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dcterms:created xsi:type="dcterms:W3CDTF">2022-08-15T11:56:44Z</dcterms:created>
  <dcterms:modified xsi:type="dcterms:W3CDTF">2022-10-28T10:03:55Z</dcterms:modified>
</cp:coreProperties>
</file>