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3241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t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8370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/t/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296BA9-16D9-F6F1-0EC3-3DA96EE6F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729" y="2117846"/>
            <a:ext cx="5865915" cy="330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dcterms:created xsi:type="dcterms:W3CDTF">2022-08-15T11:56:44Z</dcterms:created>
  <dcterms:modified xsi:type="dcterms:W3CDTF">2022-10-27T08:32:12Z</dcterms:modified>
</cp:coreProperties>
</file>