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p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/p/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68C9B4-D736-2226-2254-61F08F4E6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113" y="1863987"/>
            <a:ext cx="6110220" cy="365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7</cp:revision>
  <dcterms:created xsi:type="dcterms:W3CDTF">2022-08-15T11:56:44Z</dcterms:created>
  <dcterms:modified xsi:type="dcterms:W3CDTF">2022-10-27T08:27:41Z</dcterms:modified>
</cp:coreProperties>
</file>