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DF17-D43D-96B0-5C38-DB9287213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FAF7B-05D6-69EF-2D67-C6AF68140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CF0F-1E5A-1B29-D3DF-4CB7CFCB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999DC-5A09-8721-CE33-B01762B1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12DDA-3D11-2B59-96F1-FEBE05D9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5133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4A94-1667-A12D-93BD-5BDA8F19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80C6D-CCF4-2824-6998-48BF545E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478D8-6344-230A-906A-1686DB83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70BE-9F8E-B48F-3A06-8E7CAE65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6BFE-5DFC-CB7A-6D92-BEA7BD8B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211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AEA31-F20E-09AE-E2C0-E4DCB2571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DE9A8-74BE-0131-C50C-13ED2287A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31207-7A59-C975-A5DB-CD8FA43B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FA40E-A64B-05C1-101D-1DE3B252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F041-34A9-6880-B92C-285B8738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34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E8BC-30C5-1226-80E0-7BA441C0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D5D75-0FB7-F9E8-78DB-E0496AFE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E964-DCEA-9DAD-3F92-6AB53127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77888-0549-FFE9-578B-0DB46981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EF62-D6EA-8436-6515-185BF772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206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53C3-3FDD-AD00-DFC3-C1B74BD6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38CAD-B746-FFA2-6384-BF22934A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D1472-DFE2-3337-5156-7964AEEA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7015C-4C92-0400-AF63-44A190D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3BFF-583C-FC6C-AE42-2B30CCAB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336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90BE-745F-EE3E-25B4-6B069115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3195-89DD-741D-E752-8F9F5BB90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46C43-CD54-A567-554E-11A006D13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F9EB6-AAD7-2A4A-57FE-6DBE2226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047D7-A453-9806-9758-A34A73A6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02F6D-FB28-FD0D-FEE7-8B1AE493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682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2D4E-834F-B92C-ABB3-D6062D05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8E6E3-7A41-126D-7DF1-4824EBDF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16CD4-0679-5CD1-6F2B-563C69128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2B02B-37DF-8B00-2116-EE06F0216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1368-B810-3866-28A0-FC820080C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119FE-2A94-1D4F-EBC3-45134A5D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1257E-E558-163A-8B0B-962B6F2F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84C2B-47B4-B82D-2AFB-2F75BCF2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535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2B88-33CD-C160-5506-ACB18659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35999-3C0B-71B8-C8E0-FDB3CB26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7BB32-1D45-CC3B-F1EA-152B5DB1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94FE5-44FE-9422-CF08-BA905600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9513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6C527-5C10-F749-E264-51B5F844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7326A-FD1C-9894-FF59-1BC46020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FB8EB-097A-DA71-73AE-15ABBF55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876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E452-2F3B-0410-9136-3AE6738F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1979-E158-6130-3089-E2FA3FC85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E1020-FB8E-BE73-9D9D-6A40AD028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CB04F-97D3-03F6-0695-20D061FD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BD8D3-C57F-0535-DA05-F56EC48C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024D0-4BEE-C672-B45F-87383A8B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928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6960-C18C-2CB6-3827-465B7E83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936CA-EDE1-05E1-78AE-FEA171039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FB622-43EF-E179-B076-129EDBF19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CD975-4027-1E1D-E58E-FCDA2E31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9277-1381-18B5-A61F-17C40865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66FCD-8439-D14F-F08A-F2F59F06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25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C7B1E-4745-3307-E6FD-1C273DB5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33786-0F12-AC66-5837-208C0F0E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CEE33-6D87-C27F-B99D-8019BA019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830D-1F8D-4C63-A915-B09F178CD803}" type="datetimeFigureOut">
              <a:rPr lang="en-NL" smtClean="0"/>
              <a:t>12/12/2022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058AC-ADC4-1560-92CA-2D308B0B1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53E19-3DB1-4CB6-21F0-2B91BDEB8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BA88-1C93-4E04-B5E5-5287204584A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7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E189A-C2A4-E298-6D9B-5CD0C46DB794}"/>
              </a:ext>
            </a:extLst>
          </p:cNvPr>
          <p:cNvSpPr txBox="1"/>
          <p:nvPr/>
        </p:nvSpPr>
        <p:spPr>
          <a:xfrm>
            <a:off x="457200" y="431800"/>
            <a:ext cx="7314375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Tw Cen MT" panose="020B0602020104020603" pitchFamily="34" charset="0"/>
              </a:rPr>
              <a:t>Samir	Juf, ik ben klaar,</a:t>
            </a:r>
          </a:p>
          <a:p>
            <a:r>
              <a:rPr lang="nl-NL" sz="3600">
                <a:latin typeface="Tw Cen MT" panose="020B0602020104020603" pitchFamily="34" charset="0"/>
              </a:rPr>
              <a:t>Juf		Kom maar hier.</a:t>
            </a:r>
          </a:p>
          <a:p>
            <a:endParaRPr lang="nl-NL" sz="3600">
              <a:latin typeface="Tw Cen MT" panose="020B0602020104020603" pitchFamily="34" charset="0"/>
            </a:endParaRPr>
          </a:p>
          <a:p>
            <a:endParaRPr lang="nl-NL" sz="3600">
              <a:latin typeface="Tw Cen MT" panose="020B0602020104020603" pitchFamily="34" charset="0"/>
            </a:endParaRPr>
          </a:p>
          <a:p>
            <a:endParaRPr lang="nl-NL" sz="3600">
              <a:latin typeface="Tw Cen MT" panose="020B0602020104020603" pitchFamily="34" charset="0"/>
            </a:endParaRPr>
          </a:p>
          <a:p>
            <a:r>
              <a:rPr lang="nl-NL" sz="3600">
                <a:latin typeface="Tw Cen MT" panose="020B0602020104020603" pitchFamily="34" charset="0"/>
              </a:rPr>
              <a:t>Juf		Laat maar eens zien.</a:t>
            </a:r>
          </a:p>
          <a:p>
            <a:r>
              <a:rPr lang="nl-NL" sz="3600">
                <a:latin typeface="Tw Cen MT" panose="020B0602020104020603" pitchFamily="34" charset="0"/>
              </a:rPr>
              <a:t>Samira	Kijk juf.</a:t>
            </a:r>
          </a:p>
          <a:p>
            <a:r>
              <a:rPr lang="nl-NL" sz="3600">
                <a:latin typeface="Tw Cen MT" panose="020B0602020104020603" pitchFamily="34" charset="0"/>
              </a:rPr>
              <a:t>Juf	`   O, dat is mooi, zeg! Wie is dit?</a:t>
            </a:r>
          </a:p>
          <a:p>
            <a:r>
              <a:rPr lang="nl-NL" sz="3600">
                <a:latin typeface="Tw Cen MT" panose="020B0602020104020603" pitchFamily="34" charset="0"/>
              </a:rPr>
              <a:t>Samira	Mijn moeder.</a:t>
            </a:r>
          </a:p>
          <a:p>
            <a:r>
              <a:rPr lang="nl-NL" sz="3600">
                <a:latin typeface="Tw Cen MT" panose="020B0602020104020603" pitchFamily="34" charset="0"/>
              </a:rPr>
              <a:t>Juf		O ja, ik zie het.</a:t>
            </a:r>
          </a:p>
          <a:p>
            <a:endParaRPr lang="nl-NL" sz="3600">
              <a:latin typeface="Tw Cen MT" panose="020B0602020104020603" pitchFamily="34" charset="0"/>
            </a:endParaRPr>
          </a:p>
          <a:p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8A18E-E3F8-234E-8E5F-C56AB4E8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686" y="102038"/>
            <a:ext cx="4352925" cy="3190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ACC27-0FB9-74CD-DE58-A02F4A91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261" y="3429000"/>
            <a:ext cx="43243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1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13C94-B454-4CF7-2A28-663CADE9CDB5}"/>
              </a:ext>
            </a:extLst>
          </p:cNvPr>
          <p:cNvSpPr txBox="1"/>
          <p:nvPr/>
        </p:nvSpPr>
        <p:spPr>
          <a:xfrm>
            <a:off x="359923" y="486383"/>
            <a:ext cx="791306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Tw Cen MT" panose="020B0602020104020603" pitchFamily="34" charset="0"/>
              </a:rPr>
              <a:t>Samira	Juf, mag ik mijn handen wassen?</a:t>
            </a:r>
          </a:p>
          <a:p>
            <a:r>
              <a:rPr lang="nl-NL" sz="3600">
                <a:latin typeface="Tw Cen MT" panose="020B0602020104020603" pitchFamily="34" charset="0"/>
              </a:rPr>
              <a:t>Juf		Ja, ze zijn vies, zeg.</a:t>
            </a:r>
          </a:p>
          <a:p>
            <a:r>
              <a:rPr lang="nl-NL" sz="3600">
                <a:latin typeface="Tw Cen MT" panose="020B0602020104020603" pitchFamily="34" charset="0"/>
              </a:rPr>
              <a:t>		Was ze maar gauw.</a:t>
            </a:r>
          </a:p>
          <a:p>
            <a:endParaRPr lang="nl-NL" sz="3600">
              <a:latin typeface="Tw Cen MT" panose="020B0602020104020603" pitchFamily="34" charset="0"/>
            </a:endParaRPr>
          </a:p>
          <a:p>
            <a:endParaRPr lang="nl-NL" sz="3600">
              <a:latin typeface="Tw Cen MT" panose="020B0602020104020603" pitchFamily="34" charset="0"/>
            </a:endParaRPr>
          </a:p>
          <a:p>
            <a:endParaRPr lang="nl-NL" sz="3600">
              <a:latin typeface="Tw Cen MT" panose="020B0602020104020603" pitchFamily="34" charset="0"/>
            </a:endParaRPr>
          </a:p>
          <a:p>
            <a:endParaRPr lang="nl-NL" sz="3600">
              <a:latin typeface="Tw Cen MT" panose="020B0602020104020603" pitchFamily="34" charset="0"/>
            </a:endParaRPr>
          </a:p>
          <a:p>
            <a:r>
              <a:rPr lang="nl-NL" sz="3600">
                <a:latin typeface="Tw Cen MT" panose="020B0602020104020603" pitchFamily="34" charset="0"/>
              </a:rPr>
              <a:t>Samira	Brr, wat is het water koud.</a:t>
            </a:r>
            <a:endParaRPr lang="en-NL" sz="36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78EA8-8EF5-60A5-BA0A-CC3B7505C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683" y="603094"/>
            <a:ext cx="2609850" cy="262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649C6-1707-893A-DDDF-276FDFD5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95" y="3824835"/>
            <a:ext cx="34766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CDCC7-FEFC-24DC-D40D-31F1815EA25D}"/>
              </a:ext>
            </a:extLst>
          </p:cNvPr>
          <p:cNvSpPr txBox="1"/>
          <p:nvPr/>
        </p:nvSpPr>
        <p:spPr>
          <a:xfrm>
            <a:off x="369651" y="398834"/>
            <a:ext cx="77328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/>
              <a:t>Juf		Heb je al opgeruimd?</a:t>
            </a:r>
          </a:p>
          <a:p>
            <a:r>
              <a:rPr lang="nl-NL" sz="3600"/>
              <a:t>Samira	Nee, nog niet.</a:t>
            </a:r>
          </a:p>
          <a:p>
            <a:r>
              <a:rPr lang="nl-NL" sz="3600"/>
              <a:t>Juf		Ik zie het.</a:t>
            </a:r>
          </a:p>
          <a:p>
            <a:r>
              <a:rPr lang="nl-NL" sz="3600"/>
              <a:t>		Je kwasten liggen nog op tafel.</a:t>
            </a:r>
          </a:p>
          <a:p>
            <a:r>
              <a:rPr lang="nl-NL" sz="3600"/>
              <a:t>Samira	Moeten de kwasten in de pot?</a:t>
            </a:r>
          </a:p>
          <a:p>
            <a:r>
              <a:rPr lang="nl-NL" sz="3600"/>
              <a:t>Juf		Ja, zet ze maar in de pot.</a:t>
            </a:r>
          </a:p>
          <a:p>
            <a:r>
              <a:rPr lang="nl-NL" sz="3600"/>
              <a:t>Samira	Ik ben klaar, juf.</a:t>
            </a:r>
            <a:endParaRPr lang="en-NL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EEB05-4231-34D6-69BA-CB913DF4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017" y="3207036"/>
            <a:ext cx="4905983" cy="36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100BA-2D5C-CB2F-90BD-40C19356CF85}"/>
              </a:ext>
            </a:extLst>
          </p:cNvPr>
          <p:cNvSpPr txBox="1"/>
          <p:nvPr/>
        </p:nvSpPr>
        <p:spPr>
          <a:xfrm>
            <a:off x="340468" y="564204"/>
            <a:ext cx="6806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Tw Cen MT" panose="020B0602020104020603" pitchFamily="34" charset="0"/>
              </a:rPr>
              <a:t>Samira	Juf, mag ik naar de wc?</a:t>
            </a:r>
          </a:p>
          <a:p>
            <a:r>
              <a:rPr lang="nl-NL" sz="3600">
                <a:latin typeface="Tw Cen MT" panose="020B0602020104020603" pitchFamily="34" charset="0"/>
              </a:rPr>
              <a:t>Juf		Ja, dat is goed. Ga maar.</a:t>
            </a:r>
            <a:endParaRPr lang="en-NL" sz="360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019D4-7464-EF5C-9621-0132B35E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50" y="2421984"/>
            <a:ext cx="3181350" cy="318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FF486-D9F2-80CD-214F-D027AE217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290" y="801519"/>
            <a:ext cx="39909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3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van den Burg</dc:creator>
  <cp:lastModifiedBy>Hans van den Burg</cp:lastModifiedBy>
  <cp:revision>2</cp:revision>
  <dcterms:created xsi:type="dcterms:W3CDTF">2022-12-12T09:32:31Z</dcterms:created>
  <dcterms:modified xsi:type="dcterms:W3CDTF">2022-12-12T10:00:32Z</dcterms:modified>
</cp:coreProperties>
</file>