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14/12/2022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450847" y="1846453"/>
            <a:ext cx="553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ei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064558" y="1846453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/ei/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1A9054-BF2C-C9C1-9153-E3F749C7F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96" y="592594"/>
            <a:ext cx="5501397" cy="32156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2206E8-C240-03F8-325A-168945C11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933" y="3698057"/>
            <a:ext cx="5408360" cy="29939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9B998B-BDA6-6D89-2A4A-4C3B8E4F224B}"/>
              </a:ext>
            </a:extLst>
          </p:cNvPr>
          <p:cNvSpPr txBox="1"/>
          <p:nvPr/>
        </p:nvSpPr>
        <p:spPr>
          <a:xfrm>
            <a:off x="7450846" y="4792853"/>
            <a:ext cx="409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ij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237068-203D-4734-7BC4-7F2DB622C9D8}"/>
              </a:ext>
            </a:extLst>
          </p:cNvPr>
          <p:cNvSpPr txBox="1"/>
          <p:nvPr/>
        </p:nvSpPr>
        <p:spPr>
          <a:xfrm>
            <a:off x="9064558" y="4759706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/ei/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dcterms:created xsi:type="dcterms:W3CDTF">2022-08-15T11:56:44Z</dcterms:created>
  <dcterms:modified xsi:type="dcterms:W3CDTF">2022-12-14T10:22:26Z</dcterms:modified>
</cp:coreProperties>
</file>