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285595" y="1689710"/>
            <a:ext cx="665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ou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7" y="1689710"/>
            <a:ext cx="1205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/au/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FC8547-F359-9986-CC9B-AD12B24FC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41" y="647463"/>
            <a:ext cx="5703359" cy="30430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B9D64F-9794-692A-B1DC-727CF7203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45" y="3690530"/>
            <a:ext cx="5500202" cy="30430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F2AD4B-97B4-E059-03AA-339407B8A51E}"/>
              </a:ext>
            </a:extLst>
          </p:cNvPr>
          <p:cNvSpPr txBox="1"/>
          <p:nvPr/>
        </p:nvSpPr>
        <p:spPr>
          <a:xfrm>
            <a:off x="7200928" y="4746176"/>
            <a:ext cx="692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au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C1D901-D8B7-BB8B-8219-C7ED6DF22C8E}"/>
              </a:ext>
            </a:extLst>
          </p:cNvPr>
          <p:cNvSpPr txBox="1"/>
          <p:nvPr/>
        </p:nvSpPr>
        <p:spPr>
          <a:xfrm>
            <a:off x="9056090" y="4766732"/>
            <a:ext cx="1197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/au/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28A32A-7E30-BCBE-3581-B6D25634A33B}"/>
              </a:ext>
            </a:extLst>
          </p:cNvPr>
          <p:cNvSpPr txBox="1"/>
          <p:nvPr/>
        </p:nvSpPr>
        <p:spPr>
          <a:xfrm>
            <a:off x="4687290" y="5528050"/>
            <a:ext cx="1671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/saus/</a:t>
            </a:r>
            <a:endParaRPr lang="en-NL" sz="40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6</cp:revision>
  <dcterms:created xsi:type="dcterms:W3CDTF">2022-08-15T11:56:44Z</dcterms:created>
  <dcterms:modified xsi:type="dcterms:W3CDTF">2022-12-09T10:13:01Z</dcterms:modified>
</cp:coreProperties>
</file>