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6655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eu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178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/eu/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5F4474-F76A-08B5-8FE9-91ABBCD4E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270" y="1878911"/>
            <a:ext cx="6367463" cy="362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5</cp:revision>
  <dcterms:created xsi:type="dcterms:W3CDTF">2022-08-15T11:56:44Z</dcterms:created>
  <dcterms:modified xsi:type="dcterms:W3CDTF">2022-10-26T08:04:55Z</dcterms:modified>
</cp:coreProperties>
</file>