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6C58-411B-452D-8DA8-CA4DE3238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E98B7-DE72-765C-9038-84D7DED65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92318-0642-D08E-E22E-039A1E22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E47DA-D61D-1EB0-8274-209FC1D9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BD2E9-CEC4-3EE6-585E-2CBA2383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987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A05F-9D28-C2C8-46D1-756029E3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6D449-F9C4-437E-7C8C-D35B359DA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B71D0-01D9-A006-54B7-8D50758D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9A060-F68F-4247-2747-F06311C6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AE6F8-6B93-D1AD-34ED-CFADC991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996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64E44-C1EA-78BD-B26A-F92C3FEBD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E460E-CBAA-AB0F-9818-97C4EABC5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2F0E-CCB1-F4EE-5BB2-16C96F44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FB1A1-B466-F1C0-C587-F6AEEF7E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78213-3653-0725-7698-8D0F2E4F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2504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883F-5F25-E2D2-D71B-C0A2FC6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5BF7-F146-7882-7EE4-62B2D269F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3F58D-3D68-074E-76F0-A5781D7A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01C46-7836-1051-082D-5BF79F3F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6ECF6-95BD-FF79-05C1-B564BCB2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0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3CC5-B294-898A-0785-93D12273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5CF9C-D126-3399-8631-C674ACAF4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11CE-60C3-87E6-B55C-BAC2D45A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1B3C7-F830-BAA4-FCA1-EC7412CD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D4E7-35CF-79C9-CC77-ECD13203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453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CBAF-646C-4B30-23EB-AD79693D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A548-083C-2521-4B90-B8663E6A8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C4A15-F8C4-00DE-22DC-9D8B4B003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4AD9E-FFB9-43A0-1392-C635361D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9CBE0-5E7E-618E-C1E0-233F2154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3018C-4BE6-B077-0A94-C2260B4D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8401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07A9-C84C-4036-3515-B935BC99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8DFF-3E59-265C-A10E-AFA7ADA9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CD2A4-7979-3613-E85E-DDA2BDB2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CDBE3-2E8B-1F6D-BDDF-6DFA6CF26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31596-77B4-BB8A-2C1A-CDA31AEBE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1AA65-0414-4E4A-744D-3D6756B9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41332-D386-5C80-B518-4F5D0647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1B565-0423-87EC-6961-C271A894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6803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7D27-FE19-916C-B58C-3A6EC1B5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EA172-9F5A-0E7A-02D5-22D5C23C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114E9-3066-FF60-235B-7419B29C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ECB38-8F76-C455-BEA1-253ADC6E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924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3891E-6189-2B6E-D726-A3CBD063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A635C-706A-FB0F-304F-9C2EC96A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F9BAE-7D78-2D1E-8AF9-2283200C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5999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31F5-6A63-FB8E-5B86-C5CC6D33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FE07-2B48-B03E-8E68-176B5ADE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BCB19-1BE7-FD85-45B6-48AA93508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691A4-41D2-69DE-6A20-FA08AC94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0EA4F-8E84-A34E-F7B8-685E02D8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AEB9-98EF-E73D-A4DC-78BBAFFF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046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A8F2-2C5C-D8DE-A9ED-CFE2001D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E03F1-1840-BEC1-91AD-E44C5BD50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9401D-2680-615D-6A48-9537F8318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64815-1130-4228-F137-5CB610C6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DEB2E-7284-23A4-ECF9-A72FCBC3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B73EB-9AF2-8E90-B046-BDC9A09A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16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2F269-B4A7-0EFC-A7D0-CED63E1F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F0020-8C19-A23A-BF24-BCF8BB333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75A4-C980-753E-650B-972D12C0C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B55F-A4F9-45EC-A2ED-0C5E80EFDBF3}" type="datetimeFigureOut">
              <a:rPr lang="en-NL" smtClean="0"/>
              <a:t>14/11/2022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46438-B627-CF27-F61D-5689FE8EF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2A623-7445-8FE7-0D4F-7C7D7A1BC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5295-2604-4423-A258-7B20200C49F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45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E072A5-B633-6E9B-5088-3891C4088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67" y="2326586"/>
            <a:ext cx="6316133" cy="4531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C1180-72AC-2EEB-5EDC-99FFC15A0F12}"/>
              </a:ext>
            </a:extLst>
          </p:cNvPr>
          <p:cNvSpPr txBox="1"/>
          <p:nvPr/>
        </p:nvSpPr>
        <p:spPr>
          <a:xfrm>
            <a:off x="279400" y="397933"/>
            <a:ext cx="1034283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Imbran	  Pak hem, Mustafa!</a:t>
            </a:r>
          </a:p>
          <a:p>
            <a:r>
              <a:rPr lang="nl-NL" sz="4400">
                <a:latin typeface="Tw Cen MT" panose="020B0602020104020603" pitchFamily="34" charset="0"/>
              </a:rPr>
              <a:t>Isa	  	  Hee kijk uit, hij rolt onder een auto !</a:t>
            </a:r>
          </a:p>
          <a:p>
            <a:r>
              <a:rPr lang="nl-NL" sz="4400">
                <a:latin typeface="Tw Cen MT" panose="020B0602020104020603" pitchFamily="34" charset="0"/>
              </a:rPr>
              <a:t>Mustafa	  Waar is hij?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5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123F7-7E9B-5873-F3EE-3F62945F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133" y="2888049"/>
            <a:ext cx="4605868" cy="3885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1ADBF-2D8A-113E-3439-FD47D6CFE9DE}"/>
              </a:ext>
            </a:extLst>
          </p:cNvPr>
          <p:cNvSpPr txBox="1"/>
          <p:nvPr/>
        </p:nvSpPr>
        <p:spPr>
          <a:xfrm>
            <a:off x="254000" y="381000"/>
            <a:ext cx="1033481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Isa	  		Daar, onder die groene auto.</a:t>
            </a:r>
          </a:p>
          <a:p>
            <a:r>
              <a:rPr lang="nl-NL" sz="4400">
                <a:latin typeface="Tw Cen MT" panose="020B0602020104020603" pitchFamily="34" charset="0"/>
              </a:rPr>
              <a:t>Imbran	  	Je kunt hier ook nooit voetballen.</a:t>
            </a:r>
          </a:p>
          <a:p>
            <a:r>
              <a:rPr lang="nl-NL" sz="4400">
                <a:latin typeface="Tw Cen MT" panose="020B0602020104020603" pitchFamily="34" charset="0"/>
              </a:rPr>
              <a:t>Mustafa	  	Zullen we naar het landje </a:t>
            </a:r>
          </a:p>
          <a:p>
            <a:r>
              <a:rPr lang="nl-NL" sz="4400">
                <a:latin typeface="Tw Cen MT" panose="020B0602020104020603" pitchFamily="34" charset="0"/>
              </a:rPr>
              <a:t>                  van Ome Kik gaan?</a:t>
            </a:r>
          </a:p>
          <a:p>
            <a:r>
              <a:rPr lang="nl-NL" sz="4400">
                <a:latin typeface="Tw Cen MT" panose="020B0602020104020603" pitchFamily="34" charset="0"/>
              </a:rPr>
              <a:t>Imbran	  	Waar is dat?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8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AF349-67BB-64EA-5310-44A76EE8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479" y="3380125"/>
            <a:ext cx="4937123" cy="3477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0F835E-50E6-936E-538F-3FBB6365FA73}"/>
              </a:ext>
            </a:extLst>
          </p:cNvPr>
          <p:cNvSpPr txBox="1"/>
          <p:nvPr/>
        </p:nvSpPr>
        <p:spPr>
          <a:xfrm>
            <a:off x="313509" y="383177"/>
            <a:ext cx="89907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Mustafa	  	Daar de straat oversteken </a:t>
            </a:r>
          </a:p>
          <a:p>
            <a:r>
              <a:rPr lang="nl-NL" sz="4400">
                <a:latin typeface="Tw Cen MT" panose="020B0602020104020603" pitchFamily="34" charset="0"/>
              </a:rPr>
              <a:t>			en dan rechtdoor.</a:t>
            </a:r>
          </a:p>
          <a:p>
            <a:r>
              <a:rPr lang="nl-NL" sz="4400">
                <a:latin typeface="Tw Cen MT" panose="020B0602020104020603" pitchFamily="34" charset="0"/>
              </a:rPr>
              <a:t>Imbran	  	Okee.</a:t>
            </a:r>
          </a:p>
          <a:p>
            <a:r>
              <a:rPr lang="nl-NL" sz="4400">
                <a:latin typeface="Tw Cen MT" panose="020B0602020104020603" pitchFamily="34" charset="0"/>
              </a:rPr>
              <a:t>Isa 	  		Wacht, ik pak mijn fiets</a:t>
            </a:r>
          </a:p>
          <a:p>
            <a:r>
              <a:rPr lang="nl-NL" sz="4400">
                <a:latin typeface="Tw Cen MT" panose="020B0602020104020603" pitchFamily="34" charset="0"/>
              </a:rPr>
              <a:t>Imbran	  	Mag ik achterop?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6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0B925-266C-61E4-E8D9-844FAFCED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54" y="0"/>
            <a:ext cx="5195207" cy="4269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FC19E-630D-F1CF-1DD4-1ED04D8A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00" y="2915737"/>
            <a:ext cx="4352925" cy="3724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BDBF81-0CBB-735B-0600-E6EA4F51058E}"/>
              </a:ext>
            </a:extLst>
          </p:cNvPr>
          <p:cNvSpPr txBox="1"/>
          <p:nvPr/>
        </p:nvSpPr>
        <p:spPr>
          <a:xfrm>
            <a:off x="330200" y="474133"/>
            <a:ext cx="626953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Isa	  	Nee, dat kan niet.</a:t>
            </a:r>
          </a:p>
          <a:p>
            <a:r>
              <a:rPr lang="nl-NL" sz="4400">
                <a:latin typeface="Tw Cen MT" panose="020B0602020104020603" pitchFamily="34" charset="0"/>
              </a:rPr>
              <a:t>Imbran	O, je band is zacht</a:t>
            </a:r>
          </a:p>
          <a:p>
            <a:r>
              <a:rPr lang="nl-NL" sz="4400">
                <a:latin typeface="Tw Cen MT" panose="020B0602020104020603" pitchFamily="34" charset="0"/>
              </a:rPr>
              <a:t>Imbran	Nou, dan gaan   </a:t>
            </a:r>
          </a:p>
          <a:p>
            <a:r>
              <a:rPr lang="nl-NL" sz="4400">
                <a:latin typeface="Tw Cen MT" panose="020B0602020104020603" pitchFamily="34" charset="0"/>
              </a:rPr>
              <a:t>            we lopen.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3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8A68BF-ADD8-7F98-DACB-501B5183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37" y="3057525"/>
            <a:ext cx="2676525" cy="3800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3AFB7-6EE2-8F5F-6D05-29448F78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478" y="3972983"/>
            <a:ext cx="3914775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C14EA5-ABAF-5AF0-0780-B24169C3F65A}"/>
              </a:ext>
            </a:extLst>
          </p:cNvPr>
          <p:cNvSpPr txBox="1"/>
          <p:nvPr/>
        </p:nvSpPr>
        <p:spPr>
          <a:xfrm>
            <a:off x="321733" y="347133"/>
            <a:ext cx="948368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Mustafa	  	Zullen we hier oversteken?</a:t>
            </a:r>
          </a:p>
          <a:p>
            <a:r>
              <a:rPr lang="nl-NL" sz="4400">
                <a:latin typeface="Tw Cen MT" panose="020B0602020104020603" pitchFamily="34" charset="0"/>
              </a:rPr>
              <a:t>Isa	  		Nee, daar bij die stoplichten.</a:t>
            </a:r>
          </a:p>
          <a:p>
            <a:r>
              <a:rPr lang="nl-NL" sz="4400">
                <a:latin typeface="Tw Cen MT" panose="020B0602020104020603" pitchFamily="34" charset="0"/>
              </a:rPr>
              <a:t>Mustafa	  	Kom mee, er komt niks aan.</a:t>
            </a:r>
          </a:p>
          <a:p>
            <a:r>
              <a:rPr lang="nl-NL" sz="4400">
                <a:latin typeface="Tw Cen MT" panose="020B0602020104020603" pitchFamily="34" charset="0"/>
              </a:rPr>
              <a:t>Imbran	  	Nee joh, even wachten.</a:t>
            </a:r>
          </a:p>
          <a:p>
            <a:r>
              <a:rPr lang="nl-NL" sz="4400">
                <a:latin typeface="Tw Cen MT" panose="020B0602020104020603" pitchFamily="34" charset="0"/>
              </a:rPr>
              <a:t>			Het licht staat op rood.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2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C66F2-781D-2234-B3C2-A7376D9F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06" y="4011276"/>
            <a:ext cx="2442788" cy="265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610B4-A9C3-8702-5632-B218578A1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567" y="4011276"/>
            <a:ext cx="3886200" cy="265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09429B-E589-D1D3-3CB1-0C093CE7F09F}"/>
              </a:ext>
            </a:extLst>
          </p:cNvPr>
          <p:cNvSpPr txBox="1"/>
          <p:nvPr/>
        </p:nvSpPr>
        <p:spPr>
          <a:xfrm>
            <a:off x="177800" y="330200"/>
            <a:ext cx="979357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Isa	 		Ja, groen. Kom op, oversteken.</a:t>
            </a:r>
          </a:p>
          <a:p>
            <a:r>
              <a:rPr lang="nl-NL" sz="4400">
                <a:latin typeface="Tw Cen MT" panose="020B0602020104020603" pitchFamily="34" charset="0"/>
              </a:rPr>
              <a:t>lmbran		Hoe moeten we nu?</a:t>
            </a:r>
          </a:p>
          <a:p>
            <a:r>
              <a:rPr lang="nl-NL" sz="4400">
                <a:latin typeface="Tw Cen MT" panose="020B0602020104020603" pitchFamily="34" charset="0"/>
              </a:rPr>
              <a:t>Mustafa		Hier rechtdoor.</a:t>
            </a:r>
          </a:p>
          <a:p>
            <a:r>
              <a:rPr lang="nl-NL" sz="4400">
                <a:latin typeface="Tw Cen MT" panose="020B0602020104020603" pitchFamily="34" charset="0"/>
              </a:rPr>
              <a:t>Imbran		O, is het hier</a:t>
            </a:r>
          </a:p>
          <a:p>
            <a:r>
              <a:rPr lang="nl-NL" sz="4400">
                <a:latin typeface="Tw Cen MT" panose="020B0602020104020603" pitchFamily="34" charset="0"/>
              </a:rPr>
              <a:t>Mustafa		Okee, wie gaat op doel?</a:t>
            </a:r>
            <a:r>
              <a:rPr lang="nl-NL"/>
              <a:t>	 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9639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van den Burg</dc:creator>
  <cp:lastModifiedBy>Hans van den Burg</cp:lastModifiedBy>
  <cp:revision>2</cp:revision>
  <dcterms:created xsi:type="dcterms:W3CDTF">2022-11-14T08:24:14Z</dcterms:created>
  <dcterms:modified xsi:type="dcterms:W3CDTF">2022-11-14T08:58:25Z</dcterms:modified>
</cp:coreProperties>
</file>