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e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/e/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EEFD7C-6122-1823-3BD6-DB7CD7491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679" y="2304520"/>
            <a:ext cx="5070654" cy="299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5</cp:revision>
  <dcterms:created xsi:type="dcterms:W3CDTF">2022-08-15T11:56:44Z</dcterms:created>
  <dcterms:modified xsi:type="dcterms:W3CDTF">2022-10-25T08:25:55Z</dcterms:modified>
</cp:coreProperties>
</file>