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1179-97DB-B798-20CF-DA4DAC0F0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49D22-C7CF-86E2-280E-6B9C913C7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2F570-C8CD-7B35-B8D4-2DD87EE7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15F66-BD0A-35AD-B3EA-4EBAA76B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EE15-4E65-7E16-4EF8-9A4D8EDF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4426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9A6F-7A59-0972-B80C-341DFD73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859D1-1E81-236B-EC90-40B93DC08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52ABB-CD02-3F14-8392-47D71AFE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C9C73-47E0-A1BC-866A-4DB490BF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44111-2A7F-6465-0985-0D4C44EC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44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724F56-6EAA-2E68-A4D3-775184392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B95B5-A405-34CD-EC9E-BE5308484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21534-7561-B0BB-619B-9849BCE3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8BC3B-86AC-8A91-65F2-7DC70779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D4633-B244-2837-80CD-CE2E6D8E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4812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591F-00C9-2A79-2CEF-1FB2632B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0350-BE32-E3BE-60BB-2361B0EB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D3137-CE29-4C09-DA60-9F8DB6FB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0A1EE-E132-3342-A6C0-79D6C0A0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1D88-D53A-45E9-5947-434887EB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808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BC6D-CDC6-996B-33B2-06964DBA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614BF-DD8D-5543-55B2-390AF11D7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BB47E-F823-56B1-1824-D3F9E5FF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43E0-B501-57C7-160A-719FA9C0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FA163-360C-C3A3-8CBE-AA021D4B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259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2CDA-165A-C91D-8C51-3F66DF6C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31E5-167E-4A1A-7BC2-8EB7BCEA3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50E4B-1272-059C-58F7-E829AFEE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AD2BB-CF32-4ADE-4DB6-4D7B3E54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0FF12-E9F6-AB2D-5943-97188528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9565A-8C12-BD3B-C428-20032647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653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ED19-A497-F72B-FCAF-14A1AB71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F0726-5AAF-5421-1B01-6A629401D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ED61B-2216-BBAA-5654-69B5190A4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F7B02-7E71-4062-26EB-48B3648B6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CEAC4-9C9E-B2A7-F111-C7EB63F09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B2E63-CDF3-C8D7-C39E-E0A358C7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F4047-4170-5863-0A0A-CD8E67BC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7A0EC-31E4-40B4-5396-78E0438A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874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A35F-A7C1-5D17-C6B4-61122650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9E30A-2FAA-826F-2BD2-F4C3FA7F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02A3D-8294-5CF9-7419-695F2AAB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5ED8E-F251-E322-DFE3-5D08FDB0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715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D2788-48F3-2800-959D-E7FDC340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2D2BD-F28E-7E4D-69F8-6ECE913B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2073C-B96E-DCA1-98D7-903891F5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7887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46A2-985D-75CD-E06F-8B16FB2A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424D0-B8FC-E4B2-2E02-1FA74958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0A7A6-0B8B-6F2B-4443-236D536CD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8DB01-2175-5E4B-2AC1-CF1E2342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1BD90-EBDD-F79D-3481-C4FB75B3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E74E-61DB-7C65-6477-B47DEC08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1089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4723-3921-B49C-82BE-EFB350BE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524FD-E922-C0CA-2487-5E2BD8488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EB0-7070-F8F6-8F0A-032F3B9C8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144FC-6389-B46F-776B-C7FA67B5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BDE7E-ACD4-1E71-D371-A0953271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98DC5-C79E-C970-DE8D-AE83AA52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69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693E4-FA1F-8658-631E-7E909664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4A7B0-A2D0-C6FA-3E70-2B49C9E3F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0193F-C923-AEB4-FDCB-ADB9CA6E0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0889A-C14C-4C59-8C35-BACD72A261CC}" type="datetimeFigureOut">
              <a:rPr lang="en-NL" smtClean="0"/>
              <a:t>07/11/2022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473DE-F42E-DA2B-C566-44A705A8C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E280A-C583-CB80-B51F-3A6FDC96A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78854-5D41-4F89-B676-6396CE5E4AF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761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E37E3-5976-FD6F-D24B-BD1411D9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133" y="2529545"/>
            <a:ext cx="4925483" cy="4328455"/>
          </a:xfrm>
          <a:prstGeom prst="rect">
            <a:avLst/>
          </a:prstGeom>
        </p:spPr>
      </p:pic>
      <p:pic>
        <p:nvPicPr>
          <p:cNvPr id="1032" name="Picture 39540">
            <a:extLst>
              <a:ext uri="{FF2B5EF4-FFF2-40B4-BE49-F238E27FC236}">
                <a16:creationId xmlns:a16="http://schemas.microsoft.com/office/drawing/2014/main" id="{79E9BF1D-0B79-574C-E187-80F87422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8" y="343959"/>
            <a:ext cx="22225" cy="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9541">
            <a:extLst>
              <a:ext uri="{FF2B5EF4-FFF2-40B4-BE49-F238E27FC236}">
                <a16:creationId xmlns:a16="http://schemas.microsoft.com/office/drawing/2014/main" id="{AFEB7B83-D555-2EA8-EAC1-570F8CE57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8" y="343959"/>
            <a:ext cx="15875" cy="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39542">
            <a:extLst>
              <a:ext uri="{FF2B5EF4-FFF2-40B4-BE49-F238E27FC236}">
                <a16:creationId xmlns:a16="http://schemas.microsoft.com/office/drawing/2014/main" id="{04D089C8-F1C9-035A-F403-369985460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8" y="343959"/>
            <a:ext cx="15875" cy="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9543">
            <a:extLst>
              <a:ext uri="{FF2B5EF4-FFF2-40B4-BE49-F238E27FC236}">
                <a16:creationId xmlns:a16="http://schemas.microsoft.com/office/drawing/2014/main" id="{CA1E0098-8FC8-1D80-2D3F-9BA6F8B3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8" y="343959"/>
            <a:ext cx="22225" cy="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78ACE7-0313-5ECA-FC1A-A79B945B1139}"/>
              </a:ext>
            </a:extLst>
          </p:cNvPr>
          <p:cNvSpPr txBox="1"/>
          <p:nvPr/>
        </p:nvSpPr>
        <p:spPr>
          <a:xfrm>
            <a:off x="457200" y="592667"/>
            <a:ext cx="6824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Marloes	  	Hee, hoe heet je?</a:t>
            </a:r>
          </a:p>
          <a:p>
            <a:r>
              <a:rPr lang="nl-NL" sz="4400">
                <a:latin typeface="Tw Cen MT" panose="020B0602020104020603" pitchFamily="34" charset="0"/>
              </a:rPr>
              <a:t>Louisa	  	Louisa.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5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5E896-4784-CE9B-1173-5B1021077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588" y="2412999"/>
            <a:ext cx="5230300" cy="4345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03644-8DE3-24B3-BF55-693D24A0D609}"/>
              </a:ext>
            </a:extLst>
          </p:cNvPr>
          <p:cNvSpPr txBox="1"/>
          <p:nvPr/>
        </p:nvSpPr>
        <p:spPr>
          <a:xfrm>
            <a:off x="287867" y="431800"/>
            <a:ext cx="83181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Marloes	  	Oh. Doe je mee, Louisa?</a:t>
            </a:r>
          </a:p>
          <a:p>
            <a:r>
              <a:rPr lang="nl-NL" sz="4400">
                <a:latin typeface="Tw Cen MT" panose="020B0602020104020603" pitchFamily="34" charset="0"/>
              </a:rPr>
              <a:t>Louisa	  	Wat doen jullie?</a:t>
            </a:r>
          </a:p>
          <a:p>
            <a:r>
              <a:rPr lang="nl-NL" sz="4400">
                <a:latin typeface="Tw Cen MT" panose="020B0602020104020603" pitchFamily="34" charset="0"/>
              </a:rPr>
              <a:t>Marloes	  	Tikkertje,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6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B42F6-AED9-1D8A-91B9-49ED57E7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345" y="2751667"/>
            <a:ext cx="5924852" cy="4106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DF0DD-61F0-E0FA-2CBA-7D967064D1FB}"/>
              </a:ext>
            </a:extLst>
          </p:cNvPr>
          <p:cNvSpPr txBox="1"/>
          <p:nvPr/>
        </p:nvSpPr>
        <p:spPr>
          <a:xfrm>
            <a:off x="186267" y="381000"/>
            <a:ext cx="949971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Louisa	  	Wie doen er nog meer mee?</a:t>
            </a:r>
          </a:p>
          <a:p>
            <a:r>
              <a:rPr lang="nl-NL" sz="4400">
                <a:latin typeface="Tw Cen MT" panose="020B0602020104020603" pitchFamily="34" charset="0"/>
              </a:rPr>
              <a:t>Marloes	  	Maria.</a:t>
            </a:r>
          </a:p>
          <a:p>
            <a:r>
              <a:rPr lang="nl-NL" sz="4400">
                <a:latin typeface="Tw Cen MT" panose="020B0602020104020603" pitchFamily="34" charset="0"/>
              </a:rPr>
              <a:t>Louisa	  	Wie is Maria?</a:t>
            </a:r>
          </a:p>
          <a:p>
            <a:r>
              <a:rPr lang="nl-NL" sz="4400">
                <a:latin typeface="Tw Cen MT" panose="020B0602020104020603" pitchFamily="34" charset="0"/>
              </a:rPr>
              <a:t>Marloes	  	Dit is Maria.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F650B-E6AC-A6EF-8A50-6F5D7B5D1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33" y="2244215"/>
            <a:ext cx="4351867" cy="4613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59192-DD4C-C530-EA26-9201542D03C0}"/>
              </a:ext>
            </a:extLst>
          </p:cNvPr>
          <p:cNvSpPr txBox="1"/>
          <p:nvPr/>
        </p:nvSpPr>
        <p:spPr>
          <a:xfrm>
            <a:off x="287867" y="482600"/>
            <a:ext cx="755521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Louisa	  Wie is hem?</a:t>
            </a:r>
          </a:p>
          <a:p>
            <a:r>
              <a:rPr lang="nl-NL" sz="4400">
                <a:latin typeface="Tw Cen MT" panose="020B0602020104020603" pitchFamily="34" charset="0"/>
              </a:rPr>
              <a:t>Marloes	  Tik. Jij bent hem.</a:t>
            </a:r>
          </a:p>
          <a:p>
            <a:r>
              <a:rPr lang="nl-NL" sz="4400">
                <a:latin typeface="Tw Cen MT" panose="020B0602020104020603" pitchFamily="34" charset="0"/>
              </a:rPr>
              <a:t>Louisa	  Nee, dat is niet eerlijk. </a:t>
            </a:r>
          </a:p>
          <a:p>
            <a:r>
              <a:rPr lang="nl-NL" sz="4400">
                <a:latin typeface="Tw Cen MT" panose="020B0602020104020603" pitchFamily="34" charset="0"/>
              </a:rPr>
              <a:t>		  Jij bent hem.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68D91-A2A5-E899-2377-5EF6AB96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3100093"/>
            <a:ext cx="5080000" cy="3757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297E8-54E5-30BB-1739-FEF6CBDA2217}"/>
              </a:ext>
            </a:extLst>
          </p:cNvPr>
          <p:cNvSpPr txBox="1"/>
          <p:nvPr/>
        </p:nvSpPr>
        <p:spPr>
          <a:xfrm>
            <a:off x="440267" y="431800"/>
            <a:ext cx="81308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>
                <a:latin typeface="Tw Cen MT" panose="020B0602020104020603" pitchFamily="34" charset="0"/>
              </a:rPr>
              <a:t>Marloes	</a:t>
            </a:r>
          </a:p>
          <a:p>
            <a:endParaRPr lang="nl-NL" sz="4400">
              <a:latin typeface="Tw Cen MT" panose="020B0602020104020603" pitchFamily="34" charset="0"/>
            </a:endParaRPr>
          </a:p>
          <a:p>
            <a:r>
              <a:rPr lang="nl-NL" sz="4400">
                <a:latin typeface="Tw Cen MT" panose="020B0602020104020603" pitchFamily="34" charset="0"/>
              </a:rPr>
              <a:t>Okee, we doen het eerlijk. </a:t>
            </a:r>
          </a:p>
          <a:p>
            <a:r>
              <a:rPr lang="nl-NL" sz="4400">
                <a:latin typeface="Tw Cen MT" panose="020B0602020104020603" pitchFamily="34" charset="0"/>
              </a:rPr>
              <a:t>Iene miene mutte tien pond grutten </a:t>
            </a:r>
          </a:p>
          <a:p>
            <a:r>
              <a:rPr lang="nl-NL" sz="4400">
                <a:latin typeface="Tw Cen MT" panose="020B0602020104020603" pitchFamily="34" charset="0"/>
              </a:rPr>
              <a:t>tien pond kaas </a:t>
            </a:r>
          </a:p>
          <a:p>
            <a:r>
              <a:rPr lang="nl-NL" sz="4400">
                <a:latin typeface="Tw Cen MT" panose="020B0602020104020603" pitchFamily="34" charset="0"/>
              </a:rPr>
              <a:t>iene miene mutte is de baas.</a:t>
            </a:r>
            <a:endParaRPr lang="en-NL" sz="44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4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van den Burg</dc:creator>
  <cp:lastModifiedBy>Hans van den Burg</cp:lastModifiedBy>
  <cp:revision>1</cp:revision>
  <dcterms:created xsi:type="dcterms:W3CDTF">2022-11-07T08:40:39Z</dcterms:created>
  <dcterms:modified xsi:type="dcterms:W3CDTF">2022-11-07T08:58:38Z</dcterms:modified>
</cp:coreProperties>
</file>