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3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321A2B-A80B-4A84-A137-C374700B5C37}" type="datetimeFigureOut">
              <a:rPr lang="en-NL" smtClean="0"/>
              <a:t>25/10/2022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3DDB0-9CCD-4B7F-97BF-55A9BB5051C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53581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3DDB0-9CCD-4B7F-97BF-55A9BB5051CA}" type="slidenum">
              <a:rPr lang="en-NL" smtClean="0"/>
              <a:t>10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9806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3DDB0-9CCD-4B7F-97BF-55A9BB5051CA}" type="slidenum">
              <a:rPr lang="en-NL" smtClean="0"/>
              <a:t>11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52784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B3DDB0-9CCD-4B7F-97BF-55A9BB5051CA}" type="slidenum">
              <a:rPr lang="en-NL" smtClean="0"/>
              <a:t>12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85285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3BF6E-A05A-8E42-1778-EAC4E10E42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FD6CE4-0224-E3B9-07D1-558F2A056C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1C009-A19C-DA1C-C511-D469E6155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B050F-E89F-4B42-A947-298218FBF117}" type="datetimeFigureOut">
              <a:rPr lang="en-NL" smtClean="0"/>
              <a:t>25/10/2022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CD7134-1935-02DE-B8A5-29EC89713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58F20-7017-F3BF-2039-A62E84F75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98C-6431-4BE7-8B15-B101DA43C4F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150247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5E283-CF6D-CF1C-1C88-52393C9BB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640A95-8D6B-0B2B-D3A6-255738353F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C5E9C-B97E-CF67-19B3-545618E0A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B050F-E89F-4B42-A947-298218FBF117}" type="datetimeFigureOut">
              <a:rPr lang="en-NL" smtClean="0"/>
              <a:t>25/10/2022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ACCC45-4DB5-087C-53E0-64B76F679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808A3-786C-6CAF-A249-893F74C59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98C-6431-4BE7-8B15-B101DA43C4F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07598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B471C7-14FD-EFA4-8743-B634D30398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30FE0F-A4C3-8664-DA5A-01B4EAD0D1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C96FF-F78F-F538-0591-0A60D4913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B050F-E89F-4B42-A947-298218FBF117}" type="datetimeFigureOut">
              <a:rPr lang="en-NL" smtClean="0"/>
              <a:t>25/10/2022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9337A-3C89-701B-EA96-3E03AB0F2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52FC91-3B29-7C9A-3550-A82ADAED2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98C-6431-4BE7-8B15-B101DA43C4F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84272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C724C-AAEA-AF85-E740-C0A3740F5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438AA-D294-79E4-230B-575BDBD2A9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BB10FF-B97D-1C16-2EB4-16AF5CD14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B050F-E89F-4B42-A947-298218FBF117}" type="datetimeFigureOut">
              <a:rPr lang="en-NL" smtClean="0"/>
              <a:t>25/10/2022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DA16A8-85E8-21EC-0CE4-3A15B978F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F24104-8108-E5A7-A985-72EE436A2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98C-6431-4BE7-8B15-B101DA43C4F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23666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48755-2BE9-D21A-0FFA-73EC340FA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FEF3B1-6517-662A-8D5F-0A2B81F3EC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4B38C-8D19-6CDC-F406-70C194754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B050F-E89F-4B42-A947-298218FBF117}" type="datetimeFigureOut">
              <a:rPr lang="en-NL" smtClean="0"/>
              <a:t>25/10/2022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D6F3DD-4265-5CB0-D056-389D3C585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C1576-BF22-6BDF-1E51-620153835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98C-6431-4BE7-8B15-B101DA43C4F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15674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4F049-D339-3929-AB7F-A4E5C01C9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0004E2-82DC-B0C3-998B-EE7CEF7128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12A61-C23F-ED46-FC59-105F779FAA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61EE36-8847-D056-9ADF-C93A4D4AF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B050F-E89F-4B42-A947-298218FBF117}" type="datetimeFigureOut">
              <a:rPr lang="en-NL" smtClean="0"/>
              <a:t>25/10/2022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F65C58-BA84-6FCA-7B9B-7FCB460C0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E606FE-0551-DFD4-1569-06561E00F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98C-6431-4BE7-8B15-B101DA43C4F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3058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9788B-7ED6-2D91-5F3E-45F6D5634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0FAD65-0004-DF7C-6F17-F662EA788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EE6E2-E8E1-D860-26F8-E3A27EA4E5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83F7F5-031C-3219-2969-CF08D149EC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4464AF-69B4-9A95-653E-8FB6CE2624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DAC194-EF80-ECE4-25A2-DD9248E7F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B050F-E89F-4B42-A947-298218FBF117}" type="datetimeFigureOut">
              <a:rPr lang="en-NL" smtClean="0"/>
              <a:t>25/10/2022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FE7C19-8D3D-07E0-11E4-2C8F16833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2BBFD1-6F11-CCE6-80C0-78AF1121D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98C-6431-4BE7-8B15-B101DA43C4F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55815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B6D27-E5E8-3D96-C30A-F5CCA8CC3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59B35B-4A82-165B-7627-C0DCAE8A5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B050F-E89F-4B42-A947-298218FBF117}" type="datetimeFigureOut">
              <a:rPr lang="en-NL" smtClean="0"/>
              <a:t>25/10/2022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7335BE-7911-ADA2-7EF6-148E977B4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898E15-B794-282E-90E1-6CFC0E798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98C-6431-4BE7-8B15-B101DA43C4F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06782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3FB656-3942-23D8-E6E2-566E7401E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B050F-E89F-4B42-A947-298218FBF117}" type="datetimeFigureOut">
              <a:rPr lang="en-NL" smtClean="0"/>
              <a:t>25/10/2022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F16DD9-BC32-3896-6B02-5D111D1BA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C8F341-F7EE-2147-C594-3D94018FB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98C-6431-4BE7-8B15-B101DA43C4F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97567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1415D-E763-1D7B-B8CE-6E2D78D7B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016FD7-DDEC-1FB6-D3BC-FCE5BB7BD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DB4836-0274-FDAC-E1FA-4455DF3DA0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E3869F-F048-6E7C-5EA9-5B1C46B1A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B050F-E89F-4B42-A947-298218FBF117}" type="datetimeFigureOut">
              <a:rPr lang="en-NL" smtClean="0"/>
              <a:t>25/10/2022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BAB5DC-D980-D50A-7999-9FE0BE5E2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2EF25A-E6A8-7F58-EF9A-55C735968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98C-6431-4BE7-8B15-B101DA43C4F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9734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344DB-D614-E91A-A179-286A19C38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07C296-9380-826A-B151-483CEF16FF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CA4C2E-B69E-CBCF-E4C1-DF57F2BBB6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3CED12-904D-621C-FABE-5281A296B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B050F-E89F-4B42-A947-298218FBF117}" type="datetimeFigureOut">
              <a:rPr lang="en-NL" smtClean="0"/>
              <a:t>25/10/2022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300F89-D3A8-A10F-6E92-21AD978F7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71EF88-2982-1B77-B7BF-264890ABD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A98C-6431-4BE7-8B15-B101DA43C4F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66531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1A1AB2-E0D8-9537-002C-A2E606819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DE3FBA-DCC6-C1A3-219E-7845B1A2F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BFD5B-FA8B-D66E-7DB2-DAE616216D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B050F-E89F-4B42-A947-298218FBF117}" type="datetimeFigureOut">
              <a:rPr lang="en-NL" smtClean="0"/>
              <a:t>25/10/2022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3F4DE-3168-2A6D-D16D-3C81911633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C5DD0-2600-E85A-CB04-313EA62EC1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8A98C-6431-4BE7-8B15-B101DA43C4F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2988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6A58AA-2C6A-22C4-F700-3F39C3D56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37" y="104775"/>
            <a:ext cx="11896725" cy="664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360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22A468-6BF1-9B63-BBC1-81F781BAA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" y="109537"/>
            <a:ext cx="11849100" cy="663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60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6B0A2FE-53AC-A8F7-AF82-9C9E68C118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7897627"/>
              </p:ext>
            </p:extLst>
          </p:nvPr>
        </p:nvGraphicFramePr>
        <p:xfrm>
          <a:off x="146591" y="214009"/>
          <a:ext cx="11886524" cy="6556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9464040" imgH="5113080" progId="Paint.Picture">
                  <p:embed/>
                </p:oleObj>
              </mc:Choice>
              <mc:Fallback>
                <p:oleObj name="Bitmap Image" r:id="rId3" imgW="9464040" imgH="51130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6591" y="214009"/>
                        <a:ext cx="11886524" cy="65564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52191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C88A993-2D89-FC38-9285-6CA3751EEA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2317042"/>
              </p:ext>
            </p:extLst>
          </p:nvPr>
        </p:nvGraphicFramePr>
        <p:xfrm>
          <a:off x="77821" y="53768"/>
          <a:ext cx="11999114" cy="67264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9487080" imgH="5318640" progId="Paint.Picture">
                  <p:embed/>
                </p:oleObj>
              </mc:Choice>
              <mc:Fallback>
                <p:oleObj name="Bitmap Image" r:id="rId3" imgW="9487080" imgH="531864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7821" y="53768"/>
                        <a:ext cx="11999114" cy="67264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1401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3C0F0F-84CB-90EA-CE4C-76E2CCB0F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87" y="109537"/>
            <a:ext cx="11858625" cy="663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18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FFE3C3-993A-74D2-4FDD-45E9989B7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28587"/>
            <a:ext cx="11811000" cy="660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30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31C645-5619-3A37-3C86-15BAF7B3D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62" y="133350"/>
            <a:ext cx="11801475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15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292D7F-1DE3-0EA5-4A99-A5825EEC6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87" y="104775"/>
            <a:ext cx="11858625" cy="664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584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DA45E0-AFF1-966F-8489-1CB6BB8F0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" y="119062"/>
            <a:ext cx="11830050" cy="661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45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49C2ED-0153-0B9D-D670-3B07E764E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7" y="104775"/>
            <a:ext cx="11820525" cy="664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52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4E30B2-C6E7-CEAC-9A18-329000EE6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" y="119062"/>
            <a:ext cx="11830050" cy="661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90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492A0F-CC56-AD04-5AA7-E5158165C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7" y="114300"/>
            <a:ext cx="11820525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124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</Words>
  <Application>Microsoft Office PowerPoint</Application>
  <PresentationFormat>Widescreen</PresentationFormat>
  <Paragraphs>3</Paragraphs>
  <Slides>12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Paintbrush Picture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Hans van den Burg</dc:creator>
  <cp:lastModifiedBy>Hans van den Burg</cp:lastModifiedBy>
  <cp:revision>1</cp:revision>
  <dcterms:created xsi:type="dcterms:W3CDTF">2022-10-25T07:12:31Z</dcterms:created>
  <dcterms:modified xsi:type="dcterms:W3CDTF">2022-10-25T07:39:29Z</dcterms:modified>
</cp:coreProperties>
</file>