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102475" cy="9388475"/>
  <p:defaultTextStyle>
    <a:defPPr>
      <a:defRPr lang="en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CCA0F-CA9E-3866-3351-2BC81F3CA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98CE-454E-C472-FFEB-B9384C2B42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4DB26-A06E-E811-8848-81042A04F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41AA2-5BD7-ACA4-410D-FE81118D0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F0ADE-40E4-55F6-2C5E-F4B28D5FD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5468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1D9B0-0503-709D-F987-77AA2B058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CD08B15-DB8A-2DB0-281D-217166DD43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4CFE3-67A6-4383-0503-5D28D21A6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A0DA2-7BA8-2A1D-0612-94535FC32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B1CFA-E44F-BF08-445E-916D062B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12856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8F1987C-6F56-C534-B2A9-DA9B60D54F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EA7F72-758F-4048-368F-1DA019C18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F18054-572D-6820-7E47-F77971696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4F9E74-CAEB-57B2-453B-9F8E92BFF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892309-9AF5-8359-2146-8AA9728E1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3004395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DE983-2B63-746F-3ABE-CCF7D3CAD2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7E990-3090-4018-2914-1C661BB9EA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C64D57-B10B-19C3-1CD6-1301DC8D1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FF9989-F4B6-79DC-7D56-1686BEF537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42862-5C6E-A1A0-44A4-338C53F94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788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7F300-013F-AE2F-8DBA-803768D59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C052E4-8C3F-47F4-9368-3D50C4635A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5767A9-438C-DD87-417F-7A376F801D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383A-44C8-419A-E64A-19396F3AD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26F8AF-B2FF-CD53-B9D3-E11C8DF1E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27914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9BA68B-7F05-93B3-F20F-7E2858DBF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6282B-05B6-F253-5D78-730D03473C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3CAA70-6EAE-8523-A40A-8265E412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3BB970-CBB8-235E-7CE1-4EC5B29538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37CE0-54AF-B846-5002-468781293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9BE8EF-CDAB-A611-7623-C07238878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5893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45B5-82FA-0283-AF69-58F45ADEA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8CD54A-F306-7842-D0EC-941C0BD448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9C54E2-BD4A-914C-4334-837D7146F3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CBF137-92B9-C35C-62E9-43CFA0B55A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9DD8BB5-5A3E-3795-E94A-C9A5A17A9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863AD0-C43D-DB64-B96B-39DFC508E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62A8E0-B119-67F5-59F7-978F01BA3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C1E789-E148-E107-3FC1-A707A919D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52734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A086D2-DE2A-DD1A-2CAD-6BAE0F2CDF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64730C-B8C0-DC13-638F-53E9F8B083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87EB54-57CC-E397-7531-E90CA3427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65BCBD-84A3-7F31-0FD6-D78C93122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96340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997CBC2-1820-7C48-9D5B-E79113A00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F4230F7-564A-732D-E807-1FB149A47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B5B1BE-6BE9-B718-8C0E-876714F6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718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D20AA-7186-68C2-0D68-2B90CA254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E7916A-38B1-D3DE-B0B4-A08891BD7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70213E-D59D-F292-58C4-A2346B517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7B41F-D043-BC8C-56F5-95BA1E4A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5752D8-C096-1C6C-B148-20E30BAC5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36369A-D4DE-BF95-DEC2-DEEB3632D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3989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527606-1228-78AC-E4FC-0E4C742CA4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6B61C6-28C5-DF8E-3616-CE0FF9BF95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93CECC-1AC6-887B-ED45-DD0B239F49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D6DA3E-741A-6588-4960-59F044952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5B4A4D-3C0B-1FF1-BC9F-6A9CAB35B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49AE8F-B5A6-B8F1-5FA8-0F67FD837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406467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E7E6A2D-1665-603F-DF26-2CECC12777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3C4CC5-886B-E14B-3AFB-DEAA897A40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EFE6-C4AC-7F96-0B69-3904D42A8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ABDA4-0CAC-44B9-8BD1-2F76BFCA3293}" type="datetimeFigureOut">
              <a:rPr lang="en-NL" smtClean="0"/>
              <a:t>16/10/2022</a:t>
            </a:fld>
            <a:endParaRPr lang="en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0EC4CB-B681-4A6D-B53D-E4685D67738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E6E324-E1C8-31A5-9B59-5218C3284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D365F-CA3E-4633-8CEE-913D5EC28D76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741618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AABC679-C9AF-A2A0-7AE6-8B5F4BF3EE84}"/>
              </a:ext>
            </a:extLst>
          </p:cNvPr>
          <p:cNvSpPr txBox="1"/>
          <p:nvPr/>
        </p:nvSpPr>
        <p:spPr>
          <a:xfrm>
            <a:off x="320844" y="268932"/>
            <a:ext cx="10571746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wanneer?wanneer?wanneer?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87C910-AF7A-2BC2-26FB-2AC29E1770E9}"/>
              </a:ext>
            </a:extLst>
          </p:cNvPr>
          <p:cNvSpPr txBox="1"/>
          <p:nvPr/>
        </p:nvSpPr>
        <p:spPr>
          <a:xfrm>
            <a:off x="320845" y="1464062"/>
            <a:ext cx="10571746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wanneer?wanneer?wanneer?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536BC67-BD03-2C31-E835-DC80D224A08D}"/>
              </a:ext>
            </a:extLst>
          </p:cNvPr>
          <p:cNvSpPr txBox="1"/>
          <p:nvPr/>
        </p:nvSpPr>
        <p:spPr>
          <a:xfrm>
            <a:off x="320843" y="2664391"/>
            <a:ext cx="10571746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wanneer?wanneer?wanneer?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0DDBC96-8DB1-C95D-3987-E89E1BF074E4}"/>
              </a:ext>
            </a:extLst>
          </p:cNvPr>
          <p:cNvSpPr txBox="1"/>
          <p:nvPr/>
        </p:nvSpPr>
        <p:spPr>
          <a:xfrm>
            <a:off x="320844" y="3859521"/>
            <a:ext cx="10571746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wanneer?wanneer?wanneer?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CD78084-B5F4-FF8E-4FCD-4C4CF0CB9AB6}"/>
              </a:ext>
            </a:extLst>
          </p:cNvPr>
          <p:cNvSpPr txBox="1"/>
          <p:nvPr/>
        </p:nvSpPr>
        <p:spPr>
          <a:xfrm>
            <a:off x="320843" y="5059850"/>
            <a:ext cx="10571746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7200">
                <a:solidFill>
                  <a:schemeClr val="tx1">
                    <a:lumMod val="95000"/>
                    <a:lumOff val="5000"/>
                  </a:schemeClr>
                </a:solidFill>
                <a:latin typeface="Tw Cen MT" panose="020B0602020104020603" pitchFamily="34" charset="0"/>
              </a:rPr>
              <a:t>wanneer?wanneer?wanneer?</a:t>
            </a:r>
            <a:r>
              <a:rPr lang="en-US" sz="7200">
                <a:solidFill>
                  <a:schemeClr val="bg1">
                    <a:lumMod val="95000"/>
                  </a:schemeClr>
                </a:solidFill>
                <a:latin typeface="Tw Cen MT" panose="020B0602020104020603" pitchFamily="34" charset="0"/>
              </a:rPr>
              <a:t> </a:t>
            </a:r>
            <a:endParaRPr lang="en-NL" sz="7200" dirty="0">
              <a:solidFill>
                <a:schemeClr val="bg1">
                  <a:lumMod val="9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506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Tw Cen MT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Hans van den Burg</dc:creator>
  <cp:lastModifiedBy>Hans van den Burg</cp:lastModifiedBy>
  <cp:revision>11</cp:revision>
  <cp:lastPrinted>2022-09-11T07:34:51Z</cp:lastPrinted>
  <dcterms:created xsi:type="dcterms:W3CDTF">2022-08-15T09:38:17Z</dcterms:created>
  <dcterms:modified xsi:type="dcterms:W3CDTF">2022-10-16T09:00:36Z</dcterms:modified>
</cp:coreProperties>
</file>