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6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CCA0F-CA9E-3866-3351-2BC81F3CA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D598CE-454E-C472-FFEB-B9384C2B4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4DB26-A06E-E811-8848-81042A04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41AA2-5BD7-ACA4-410D-FE81118D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F0ADE-40E4-55F6-2C5E-F4B28D5F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468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D9B0-0503-709D-F987-77AA2B05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08B15-DB8A-2DB0-281D-217166DD4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4CFE3-67A6-4383-0503-5D28D21A6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A0DA2-7BA8-2A1D-0612-94535FC3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B1CFA-E44F-BF08-445E-916D062B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1285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F1987C-6F56-C534-B2A9-DA9B60D54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A7F72-758F-4048-368F-1DA019C18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18054-572D-6820-7E47-F7797169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F9E74-CAEB-57B2-453B-9F8E92BF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92309-9AF5-8359-2146-8AA9728E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043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DE983-2B63-746F-3ABE-CCF7D3CAD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7E990-3090-4018-2914-1C661BB9E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64D57-B10B-19C3-1CD6-1301DC8D1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F9989-F4B6-79DC-7D56-1686BEF53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42862-5C6E-A1A0-44A4-338C53F9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4788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7F300-013F-AE2F-8DBA-803768D59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052E4-8C3F-47F4-9368-3D50C4635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767A9-438C-DD87-417F-7A376F80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D383A-44C8-419A-E64A-19396F3AD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F8AF-B2FF-CD53-B9D3-E11C8DF1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2791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BA68B-7F05-93B3-F20F-7E2858DBF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6282B-05B6-F253-5D78-730D03473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CAA70-6EAE-8523-A40A-8265E4126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BB970-CBB8-235E-7CE1-4EC5B2953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37CE0-54AF-B846-5002-46878129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BE8EF-CDAB-A611-7623-C0723887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958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245B5-82FA-0283-AF69-58F45ADE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CD54A-F306-7842-D0EC-941C0BD44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C54E2-BD4A-914C-4334-837D7146F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CBF137-92B9-C35C-62E9-43CFA0B55A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DD8BB5-5A3E-3795-E94A-C9A5A17A9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863AD0-C43D-DB64-B96B-39DFC508E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62A8E0-B119-67F5-59F7-978F01BA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1E789-E148-E107-3FC1-A707A919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5273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086D2-DE2A-DD1A-2CAD-6BAE0F2CD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64730C-B8C0-DC13-638F-53E9F8B08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7EB54-57CC-E397-7531-E90CA342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5BCBD-84A3-7F31-0FD6-D78C9312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9634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7CBC2-1820-7C48-9D5B-E79113A00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4230F7-564A-732D-E807-1FB149A4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5B1BE-6BE9-B718-8C0E-876714F6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718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D20AA-7186-68C2-0D68-2B90CA254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7916A-38B1-D3DE-B0B4-A08891BD7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0213E-D59D-F292-58C4-A2346B517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7B41F-D043-BC8C-56F5-95BA1E4A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752D8-C096-1C6C-B148-20E30BAC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6369A-D4DE-BF95-DEC2-DEEB3632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3989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7606-1228-78AC-E4FC-0E4C742C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6B61C6-28C5-DF8E-3616-CE0FF9BF9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3CECC-1AC6-887B-ED45-DD0B239F4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6DA3E-741A-6588-4960-59F044952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B4A4D-3C0B-1FF1-BC9F-6A9CAB35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9AE8F-B5A6-B8F1-5FA8-0F67FD83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064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7E6A2D-1665-603F-DF26-2CECC1277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C4CC5-886B-E14B-3AFB-DEAA897A4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BEFE6-C4AC-7F96-0B69-3904D42A8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EC4CB-B681-4A6D-B53D-E4685D677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6E324-E1C8-31A5-9B59-5218C3284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4161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320844" y="268932"/>
            <a:ext cx="10571746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tx1">
                    <a:lumMod val="95000"/>
                    <a:lumOff val="5000"/>
                  </a:schemeClr>
                </a:solidFill>
                <a:latin typeface="Tw Cen MT" panose="020B0602020104020603" pitchFamily="34" charset="0"/>
              </a:rPr>
              <a:t>wanneer?wanneer?wanneer?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87C910-AF7A-2BC2-26FB-2AC29E1770E9}"/>
              </a:ext>
            </a:extLst>
          </p:cNvPr>
          <p:cNvSpPr txBox="1"/>
          <p:nvPr/>
        </p:nvSpPr>
        <p:spPr>
          <a:xfrm>
            <a:off x="320845" y="1464062"/>
            <a:ext cx="10571746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tx1">
                    <a:lumMod val="95000"/>
                    <a:lumOff val="5000"/>
                  </a:schemeClr>
                </a:solidFill>
                <a:latin typeface="Tw Cen MT" panose="020B0602020104020603" pitchFamily="34" charset="0"/>
              </a:rPr>
              <a:t>wanneer?wanneer?wanneer?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36BC67-BD03-2C31-E835-DC80D224A08D}"/>
              </a:ext>
            </a:extLst>
          </p:cNvPr>
          <p:cNvSpPr txBox="1"/>
          <p:nvPr/>
        </p:nvSpPr>
        <p:spPr>
          <a:xfrm>
            <a:off x="320843" y="2664391"/>
            <a:ext cx="10571746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tx1">
                    <a:lumMod val="95000"/>
                    <a:lumOff val="5000"/>
                  </a:schemeClr>
                </a:solidFill>
                <a:latin typeface="Tw Cen MT" panose="020B0602020104020603" pitchFamily="34" charset="0"/>
              </a:rPr>
              <a:t>wanneer?wanneer?wanneer?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DDBC96-8DB1-C95D-3987-E89E1BF074E4}"/>
              </a:ext>
            </a:extLst>
          </p:cNvPr>
          <p:cNvSpPr txBox="1"/>
          <p:nvPr/>
        </p:nvSpPr>
        <p:spPr>
          <a:xfrm>
            <a:off x="320844" y="3859521"/>
            <a:ext cx="10571746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tx1">
                    <a:lumMod val="95000"/>
                    <a:lumOff val="5000"/>
                  </a:schemeClr>
                </a:solidFill>
                <a:latin typeface="Tw Cen MT" panose="020B0602020104020603" pitchFamily="34" charset="0"/>
              </a:rPr>
              <a:t>wanneer?wanneer?wanneer?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D78084-B5F4-FF8E-4FCD-4C4CF0CB9AB6}"/>
              </a:ext>
            </a:extLst>
          </p:cNvPr>
          <p:cNvSpPr txBox="1"/>
          <p:nvPr/>
        </p:nvSpPr>
        <p:spPr>
          <a:xfrm>
            <a:off x="320843" y="5059850"/>
            <a:ext cx="10571746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tx1">
                    <a:lumMod val="95000"/>
                    <a:lumOff val="5000"/>
                  </a:schemeClr>
                </a:solidFill>
                <a:latin typeface="Tw Cen MT" panose="020B0602020104020603" pitchFamily="34" charset="0"/>
              </a:rPr>
              <a:t>wanneer?wanneer?wanneer?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06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11</cp:revision>
  <cp:lastPrinted>2022-09-11T07:34:51Z</cp:lastPrinted>
  <dcterms:created xsi:type="dcterms:W3CDTF">2022-08-15T09:38:17Z</dcterms:created>
  <dcterms:modified xsi:type="dcterms:W3CDTF">2022-10-16T09:00:36Z</dcterms:modified>
</cp:coreProperties>
</file>