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2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09/10/2022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09/10/2022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184484" y="172679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CB1E65-EDD9-D975-EE67-6C8A7084EB63}"/>
              </a:ext>
            </a:extLst>
          </p:cNvPr>
          <p:cNvSpPr txBox="1"/>
          <p:nvPr/>
        </p:nvSpPr>
        <p:spPr>
          <a:xfrm>
            <a:off x="2286000" y="172679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F2FC8E-F286-FD3A-B0D1-2DDBD5FFE5EC}"/>
              </a:ext>
            </a:extLst>
          </p:cNvPr>
          <p:cNvSpPr txBox="1"/>
          <p:nvPr/>
        </p:nvSpPr>
        <p:spPr>
          <a:xfrm>
            <a:off x="4387516" y="172678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5559EC-E8A3-DF21-53A7-D3B75AA6D0DE}"/>
              </a:ext>
            </a:extLst>
          </p:cNvPr>
          <p:cNvSpPr txBox="1"/>
          <p:nvPr/>
        </p:nvSpPr>
        <p:spPr>
          <a:xfrm>
            <a:off x="6489032" y="172678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A7B39C-21E0-2B40-791B-631E32A69D02}"/>
              </a:ext>
            </a:extLst>
          </p:cNvPr>
          <p:cNvSpPr txBox="1"/>
          <p:nvPr/>
        </p:nvSpPr>
        <p:spPr>
          <a:xfrm>
            <a:off x="8590548" y="172678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59838D-9F5A-45DF-D8B2-E168D235D984}"/>
              </a:ext>
            </a:extLst>
          </p:cNvPr>
          <p:cNvSpPr txBox="1"/>
          <p:nvPr/>
        </p:nvSpPr>
        <p:spPr>
          <a:xfrm>
            <a:off x="184484" y="1504174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DD07AF-B380-583A-8007-DB03B2BA5C3A}"/>
              </a:ext>
            </a:extLst>
          </p:cNvPr>
          <p:cNvSpPr txBox="1"/>
          <p:nvPr/>
        </p:nvSpPr>
        <p:spPr>
          <a:xfrm>
            <a:off x="2286000" y="1504174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7AFF8D-AA16-0124-2CBA-5E6B00A261FC}"/>
              </a:ext>
            </a:extLst>
          </p:cNvPr>
          <p:cNvSpPr txBox="1"/>
          <p:nvPr/>
        </p:nvSpPr>
        <p:spPr>
          <a:xfrm>
            <a:off x="4387516" y="1504173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653F2D-5887-2369-3CF7-11D7C5AD8AD8}"/>
              </a:ext>
            </a:extLst>
          </p:cNvPr>
          <p:cNvSpPr txBox="1"/>
          <p:nvPr/>
        </p:nvSpPr>
        <p:spPr>
          <a:xfrm>
            <a:off x="6489032" y="1504173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B6C7BD-80CC-8803-A00A-06C9E7BFFE2E}"/>
              </a:ext>
            </a:extLst>
          </p:cNvPr>
          <p:cNvSpPr txBox="1"/>
          <p:nvPr/>
        </p:nvSpPr>
        <p:spPr>
          <a:xfrm>
            <a:off x="8590548" y="1504173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FB35E8A-FF8D-9B9C-7A23-3D6C5AB0F2CB}"/>
              </a:ext>
            </a:extLst>
          </p:cNvPr>
          <p:cNvSpPr txBox="1"/>
          <p:nvPr/>
        </p:nvSpPr>
        <p:spPr>
          <a:xfrm>
            <a:off x="184484" y="2835669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8A27EF-10DE-6BB3-3ABE-CD873418B0FC}"/>
              </a:ext>
            </a:extLst>
          </p:cNvPr>
          <p:cNvSpPr txBox="1"/>
          <p:nvPr/>
        </p:nvSpPr>
        <p:spPr>
          <a:xfrm>
            <a:off x="2286000" y="2835669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3F8861-AECB-3CCB-3480-A976B411321D}"/>
              </a:ext>
            </a:extLst>
          </p:cNvPr>
          <p:cNvSpPr txBox="1"/>
          <p:nvPr/>
        </p:nvSpPr>
        <p:spPr>
          <a:xfrm>
            <a:off x="4387516" y="2835668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F5D173-F461-89D1-A6E5-2B9B77F6C7BA}"/>
              </a:ext>
            </a:extLst>
          </p:cNvPr>
          <p:cNvSpPr txBox="1"/>
          <p:nvPr/>
        </p:nvSpPr>
        <p:spPr>
          <a:xfrm>
            <a:off x="6489032" y="2835668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39E5D5A-5C9E-4744-A808-D3220896E0EC}"/>
              </a:ext>
            </a:extLst>
          </p:cNvPr>
          <p:cNvSpPr txBox="1"/>
          <p:nvPr/>
        </p:nvSpPr>
        <p:spPr>
          <a:xfrm>
            <a:off x="8590548" y="2835668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927D5BF-5672-23DD-72CE-A534F115E528}"/>
              </a:ext>
            </a:extLst>
          </p:cNvPr>
          <p:cNvSpPr txBox="1"/>
          <p:nvPr/>
        </p:nvSpPr>
        <p:spPr>
          <a:xfrm>
            <a:off x="184484" y="4167164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2E42792-139E-46BA-FFC7-246DC9C4D1EC}"/>
              </a:ext>
            </a:extLst>
          </p:cNvPr>
          <p:cNvSpPr txBox="1"/>
          <p:nvPr/>
        </p:nvSpPr>
        <p:spPr>
          <a:xfrm>
            <a:off x="2286000" y="4167164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79EDFA7-305D-FAAD-67BF-A7DC4EF7EE04}"/>
              </a:ext>
            </a:extLst>
          </p:cNvPr>
          <p:cNvSpPr txBox="1"/>
          <p:nvPr/>
        </p:nvSpPr>
        <p:spPr>
          <a:xfrm>
            <a:off x="4387516" y="4167163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4C13ADF-1BE7-4502-2C8E-51538560CDFE}"/>
              </a:ext>
            </a:extLst>
          </p:cNvPr>
          <p:cNvSpPr txBox="1"/>
          <p:nvPr/>
        </p:nvSpPr>
        <p:spPr>
          <a:xfrm>
            <a:off x="6489032" y="4167163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77B974D-17BB-2B41-5795-F21037B707C2}"/>
              </a:ext>
            </a:extLst>
          </p:cNvPr>
          <p:cNvSpPr txBox="1"/>
          <p:nvPr/>
        </p:nvSpPr>
        <p:spPr>
          <a:xfrm>
            <a:off x="8590548" y="4167163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2F903CA-5CC1-6077-115C-58022B1A7F50}"/>
              </a:ext>
            </a:extLst>
          </p:cNvPr>
          <p:cNvSpPr txBox="1"/>
          <p:nvPr/>
        </p:nvSpPr>
        <p:spPr>
          <a:xfrm>
            <a:off x="184484" y="5498659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FB6DDF7-5499-22E6-1A77-D1C9B366EAD4}"/>
              </a:ext>
            </a:extLst>
          </p:cNvPr>
          <p:cNvSpPr txBox="1"/>
          <p:nvPr/>
        </p:nvSpPr>
        <p:spPr>
          <a:xfrm>
            <a:off x="2286000" y="5498659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934EA00-E2C1-4097-DE35-B50251BB57A1}"/>
              </a:ext>
            </a:extLst>
          </p:cNvPr>
          <p:cNvSpPr txBox="1"/>
          <p:nvPr/>
        </p:nvSpPr>
        <p:spPr>
          <a:xfrm>
            <a:off x="4387516" y="5498658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95BE692-5FC8-3C13-2A02-CED7060FD1E0}"/>
              </a:ext>
            </a:extLst>
          </p:cNvPr>
          <p:cNvSpPr txBox="1"/>
          <p:nvPr/>
        </p:nvSpPr>
        <p:spPr>
          <a:xfrm>
            <a:off x="6489032" y="5498658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8DCF016-24B8-304A-5F71-F1CEEB12CD60}"/>
              </a:ext>
            </a:extLst>
          </p:cNvPr>
          <p:cNvSpPr txBox="1"/>
          <p:nvPr/>
        </p:nvSpPr>
        <p:spPr>
          <a:xfrm>
            <a:off x="8590548" y="5498658"/>
            <a:ext cx="1930398" cy="120032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hoe?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7</cp:revision>
  <cp:lastPrinted>2022-10-09T08:33:28Z</cp:lastPrinted>
  <dcterms:created xsi:type="dcterms:W3CDTF">2022-08-15T09:38:17Z</dcterms:created>
  <dcterms:modified xsi:type="dcterms:W3CDTF">2022-10-09T08:52:27Z</dcterms:modified>
</cp:coreProperties>
</file>