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320843" y="268932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wegen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5334000" y="266849"/>
            <a:ext cx="2366211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ruiken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320843" y="3059839"/>
            <a:ext cx="277104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praten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3630644" y="1723569"/>
            <a:ext cx="2921939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zeggen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7768621" y="248724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voelen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831162-E829-DDBF-AFB2-36B33F37745F}"/>
              </a:ext>
            </a:extLst>
          </p:cNvPr>
          <p:cNvSpPr txBox="1"/>
          <p:nvPr/>
        </p:nvSpPr>
        <p:spPr>
          <a:xfrm>
            <a:off x="6629698" y="1703325"/>
            <a:ext cx="302634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blazen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3091886" y="266849"/>
            <a:ext cx="217370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zitten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320843" y="1723569"/>
            <a:ext cx="316049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luisteren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EA03E7-C56D-9650-62AF-3295A13B9357}"/>
              </a:ext>
            </a:extLst>
          </p:cNvPr>
          <p:cNvSpPr txBox="1"/>
          <p:nvPr/>
        </p:nvSpPr>
        <p:spPr>
          <a:xfrm>
            <a:off x="3277718" y="3059839"/>
            <a:ext cx="24573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geven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44E1A8-3B7C-A7FD-A8D0-CA486323E334}"/>
              </a:ext>
            </a:extLst>
          </p:cNvPr>
          <p:cNvSpPr txBox="1"/>
          <p:nvPr/>
        </p:nvSpPr>
        <p:spPr>
          <a:xfrm>
            <a:off x="5920885" y="3059839"/>
            <a:ext cx="245733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meten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320843" y="268932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weegt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4407338" y="266849"/>
            <a:ext cx="1788695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ruikt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320844" y="3059839"/>
            <a:ext cx="224589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praat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3091886" y="1723569"/>
            <a:ext cx="2921939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zegt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6376276" y="258899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voelt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831162-E829-DDBF-AFB2-36B33F37745F}"/>
              </a:ext>
            </a:extLst>
          </p:cNvPr>
          <p:cNvSpPr txBox="1"/>
          <p:nvPr/>
        </p:nvSpPr>
        <p:spPr>
          <a:xfrm>
            <a:off x="6173706" y="1723569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blaast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3091886" y="266849"/>
            <a:ext cx="1135209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zit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320843" y="1723569"/>
            <a:ext cx="2590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luistert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EA03E7-C56D-9650-62AF-3295A13B9357}"/>
              </a:ext>
            </a:extLst>
          </p:cNvPr>
          <p:cNvSpPr txBox="1"/>
          <p:nvPr/>
        </p:nvSpPr>
        <p:spPr>
          <a:xfrm>
            <a:off x="2700203" y="3059839"/>
            <a:ext cx="224589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geeft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44E1A8-3B7C-A7FD-A8D0-CA486323E334}"/>
              </a:ext>
            </a:extLst>
          </p:cNvPr>
          <p:cNvSpPr txBox="1"/>
          <p:nvPr/>
        </p:nvSpPr>
        <p:spPr>
          <a:xfrm>
            <a:off x="5091613" y="3059839"/>
            <a:ext cx="2011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meet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6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208548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8B8F52-D970-A648-F7AE-DDBCBBAC1D20}"/>
              </a:ext>
            </a:extLst>
          </p:cNvPr>
          <p:cNvSpPr txBox="1"/>
          <p:nvPr/>
        </p:nvSpPr>
        <p:spPr>
          <a:xfrm>
            <a:off x="1074821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7D5F89-A296-0212-BAA6-B259CA25A895}"/>
              </a:ext>
            </a:extLst>
          </p:cNvPr>
          <p:cNvSpPr txBox="1"/>
          <p:nvPr/>
        </p:nvSpPr>
        <p:spPr>
          <a:xfrm>
            <a:off x="2013285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522F92-4EF4-FDC7-DCD5-0E5462EFCDE1}"/>
              </a:ext>
            </a:extLst>
          </p:cNvPr>
          <p:cNvSpPr txBox="1"/>
          <p:nvPr/>
        </p:nvSpPr>
        <p:spPr>
          <a:xfrm>
            <a:off x="2879558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95442C-C6A3-FE85-6734-004B86920E9E}"/>
              </a:ext>
            </a:extLst>
          </p:cNvPr>
          <p:cNvSpPr txBox="1"/>
          <p:nvPr/>
        </p:nvSpPr>
        <p:spPr>
          <a:xfrm>
            <a:off x="3761872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648EFB-1468-222D-74F8-2911504DAAF9}"/>
              </a:ext>
            </a:extLst>
          </p:cNvPr>
          <p:cNvSpPr txBox="1"/>
          <p:nvPr/>
        </p:nvSpPr>
        <p:spPr>
          <a:xfrm>
            <a:off x="4628145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CDA359-1318-CB38-0BE6-EF380468DDF6}"/>
              </a:ext>
            </a:extLst>
          </p:cNvPr>
          <p:cNvSpPr txBox="1"/>
          <p:nvPr/>
        </p:nvSpPr>
        <p:spPr>
          <a:xfrm>
            <a:off x="5566609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DDD9D2-CF46-D829-D1FB-F1A4563812E1}"/>
              </a:ext>
            </a:extLst>
          </p:cNvPr>
          <p:cNvSpPr txBox="1"/>
          <p:nvPr/>
        </p:nvSpPr>
        <p:spPr>
          <a:xfrm>
            <a:off x="6432882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9B1A7E-C1BD-34FA-6EEC-45CC21EE7F56}"/>
              </a:ext>
            </a:extLst>
          </p:cNvPr>
          <p:cNvSpPr txBox="1"/>
          <p:nvPr/>
        </p:nvSpPr>
        <p:spPr>
          <a:xfrm>
            <a:off x="7299155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4AD5E5-E0A4-506B-700C-112190FE7440}"/>
              </a:ext>
            </a:extLst>
          </p:cNvPr>
          <p:cNvSpPr txBox="1"/>
          <p:nvPr/>
        </p:nvSpPr>
        <p:spPr>
          <a:xfrm>
            <a:off x="8165428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510B47-6652-29F0-BB63-AEB04861D73A}"/>
              </a:ext>
            </a:extLst>
          </p:cNvPr>
          <p:cNvSpPr txBox="1"/>
          <p:nvPr/>
        </p:nvSpPr>
        <p:spPr>
          <a:xfrm>
            <a:off x="9103892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9C10E1-FD5C-66D0-9504-1530C6870291}"/>
              </a:ext>
            </a:extLst>
          </p:cNvPr>
          <p:cNvSpPr txBox="1"/>
          <p:nvPr/>
        </p:nvSpPr>
        <p:spPr>
          <a:xfrm>
            <a:off x="9970165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649E80E-78F5-5E2A-EED3-D7FA6277112E}"/>
              </a:ext>
            </a:extLst>
          </p:cNvPr>
          <p:cNvSpPr txBox="1"/>
          <p:nvPr/>
        </p:nvSpPr>
        <p:spPr>
          <a:xfrm>
            <a:off x="10844455" y="228827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8A52A3-517D-D3FC-8B8A-FF1F30DFCB1C}"/>
              </a:ext>
            </a:extLst>
          </p:cNvPr>
          <p:cNvSpPr txBox="1"/>
          <p:nvPr/>
        </p:nvSpPr>
        <p:spPr>
          <a:xfrm>
            <a:off x="208548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A1AC25-1FC1-776B-6C78-19D5D1FC182C}"/>
              </a:ext>
            </a:extLst>
          </p:cNvPr>
          <p:cNvSpPr txBox="1"/>
          <p:nvPr/>
        </p:nvSpPr>
        <p:spPr>
          <a:xfrm>
            <a:off x="1074821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E318D5-AD9D-5F00-CA12-007C7DA1E195}"/>
              </a:ext>
            </a:extLst>
          </p:cNvPr>
          <p:cNvSpPr txBox="1"/>
          <p:nvPr/>
        </p:nvSpPr>
        <p:spPr>
          <a:xfrm>
            <a:off x="2013285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E8FBD5A-DD5F-D13D-41F8-0431901FD7B8}"/>
              </a:ext>
            </a:extLst>
          </p:cNvPr>
          <p:cNvSpPr txBox="1"/>
          <p:nvPr/>
        </p:nvSpPr>
        <p:spPr>
          <a:xfrm>
            <a:off x="2879558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6035855-C48F-1A4E-753B-7175F0444167}"/>
              </a:ext>
            </a:extLst>
          </p:cNvPr>
          <p:cNvSpPr txBox="1"/>
          <p:nvPr/>
        </p:nvSpPr>
        <p:spPr>
          <a:xfrm>
            <a:off x="3761872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2F0E3B-E71C-22F5-0102-0B515D179A8C}"/>
              </a:ext>
            </a:extLst>
          </p:cNvPr>
          <p:cNvSpPr txBox="1"/>
          <p:nvPr/>
        </p:nvSpPr>
        <p:spPr>
          <a:xfrm>
            <a:off x="4628145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E4A43C-FC26-C529-1357-D687DBED2F9C}"/>
              </a:ext>
            </a:extLst>
          </p:cNvPr>
          <p:cNvSpPr txBox="1"/>
          <p:nvPr/>
        </p:nvSpPr>
        <p:spPr>
          <a:xfrm>
            <a:off x="5566609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002FD97-E3D2-5002-27F9-97534BB03697}"/>
              </a:ext>
            </a:extLst>
          </p:cNvPr>
          <p:cNvSpPr txBox="1"/>
          <p:nvPr/>
        </p:nvSpPr>
        <p:spPr>
          <a:xfrm>
            <a:off x="6432882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F2519A-75E3-6423-1CB3-FD479B12D622}"/>
              </a:ext>
            </a:extLst>
          </p:cNvPr>
          <p:cNvSpPr txBox="1"/>
          <p:nvPr/>
        </p:nvSpPr>
        <p:spPr>
          <a:xfrm>
            <a:off x="7299155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2747194-F5C0-E765-02E9-318571A0EAD6}"/>
              </a:ext>
            </a:extLst>
          </p:cNvPr>
          <p:cNvSpPr txBox="1"/>
          <p:nvPr/>
        </p:nvSpPr>
        <p:spPr>
          <a:xfrm>
            <a:off x="8165428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A1C835-548A-DA0E-E644-D53E3F7273A7}"/>
              </a:ext>
            </a:extLst>
          </p:cNvPr>
          <p:cNvSpPr txBox="1"/>
          <p:nvPr/>
        </p:nvSpPr>
        <p:spPr>
          <a:xfrm>
            <a:off x="9103892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195C42-48CD-2226-93EB-BED550BA3198}"/>
              </a:ext>
            </a:extLst>
          </p:cNvPr>
          <p:cNvSpPr txBox="1"/>
          <p:nvPr/>
        </p:nvSpPr>
        <p:spPr>
          <a:xfrm>
            <a:off x="9970165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2DB51B5-7735-B6E3-2C38-C6746DEBA82D}"/>
              </a:ext>
            </a:extLst>
          </p:cNvPr>
          <p:cNvSpPr txBox="1"/>
          <p:nvPr/>
        </p:nvSpPr>
        <p:spPr>
          <a:xfrm>
            <a:off x="10844455" y="1576363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F236EA-3242-9EAF-1268-7069F505707E}"/>
              </a:ext>
            </a:extLst>
          </p:cNvPr>
          <p:cNvSpPr txBox="1"/>
          <p:nvPr/>
        </p:nvSpPr>
        <p:spPr>
          <a:xfrm>
            <a:off x="208548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12D547F-0AEC-A8DD-8F1B-BC34D129CD12}"/>
              </a:ext>
            </a:extLst>
          </p:cNvPr>
          <p:cNvSpPr txBox="1"/>
          <p:nvPr/>
        </p:nvSpPr>
        <p:spPr>
          <a:xfrm>
            <a:off x="1074821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6692C16-3C39-057F-020E-799D918F4D57}"/>
              </a:ext>
            </a:extLst>
          </p:cNvPr>
          <p:cNvSpPr txBox="1"/>
          <p:nvPr/>
        </p:nvSpPr>
        <p:spPr>
          <a:xfrm>
            <a:off x="2013285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B2BABF5-4EA3-E239-4CBB-07B53E1757BF}"/>
              </a:ext>
            </a:extLst>
          </p:cNvPr>
          <p:cNvSpPr txBox="1"/>
          <p:nvPr/>
        </p:nvSpPr>
        <p:spPr>
          <a:xfrm>
            <a:off x="2879558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780463A-6F47-9AF6-19DE-68826E15E2D2}"/>
              </a:ext>
            </a:extLst>
          </p:cNvPr>
          <p:cNvSpPr txBox="1"/>
          <p:nvPr/>
        </p:nvSpPr>
        <p:spPr>
          <a:xfrm>
            <a:off x="3761872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85ECA46-A994-0645-DA73-6D32AFAD2265}"/>
              </a:ext>
            </a:extLst>
          </p:cNvPr>
          <p:cNvSpPr txBox="1"/>
          <p:nvPr/>
        </p:nvSpPr>
        <p:spPr>
          <a:xfrm>
            <a:off x="4628145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CE41AA4-8E34-7BFF-AF95-D3A2927B753D}"/>
              </a:ext>
            </a:extLst>
          </p:cNvPr>
          <p:cNvSpPr txBox="1"/>
          <p:nvPr/>
        </p:nvSpPr>
        <p:spPr>
          <a:xfrm>
            <a:off x="5566609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DF14815-7397-4F01-D0C1-A9011F1B8D9A}"/>
              </a:ext>
            </a:extLst>
          </p:cNvPr>
          <p:cNvSpPr txBox="1"/>
          <p:nvPr/>
        </p:nvSpPr>
        <p:spPr>
          <a:xfrm>
            <a:off x="6432882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DE5186-F98D-DE35-282B-8A1262C30462}"/>
              </a:ext>
            </a:extLst>
          </p:cNvPr>
          <p:cNvSpPr txBox="1"/>
          <p:nvPr/>
        </p:nvSpPr>
        <p:spPr>
          <a:xfrm>
            <a:off x="7299155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0ACC37-B568-B03E-9BC7-53232F8B3D93}"/>
              </a:ext>
            </a:extLst>
          </p:cNvPr>
          <p:cNvSpPr txBox="1"/>
          <p:nvPr/>
        </p:nvSpPr>
        <p:spPr>
          <a:xfrm>
            <a:off x="8165428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F698690-55A6-3E39-95BB-0D149EA99F21}"/>
              </a:ext>
            </a:extLst>
          </p:cNvPr>
          <p:cNvSpPr txBox="1"/>
          <p:nvPr/>
        </p:nvSpPr>
        <p:spPr>
          <a:xfrm>
            <a:off x="9103892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E6BFB9-85C6-1BA8-15D8-48C7A2F957F4}"/>
              </a:ext>
            </a:extLst>
          </p:cNvPr>
          <p:cNvSpPr txBox="1"/>
          <p:nvPr/>
        </p:nvSpPr>
        <p:spPr>
          <a:xfrm>
            <a:off x="9970165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E19E7E8-BEE6-D60F-DD07-68314EB55DF7}"/>
              </a:ext>
            </a:extLst>
          </p:cNvPr>
          <p:cNvSpPr txBox="1"/>
          <p:nvPr/>
        </p:nvSpPr>
        <p:spPr>
          <a:xfrm>
            <a:off x="10844455" y="2923899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0036366-0D29-E474-B9AE-AFE6FB2F4CE3}"/>
              </a:ext>
            </a:extLst>
          </p:cNvPr>
          <p:cNvSpPr txBox="1"/>
          <p:nvPr/>
        </p:nvSpPr>
        <p:spPr>
          <a:xfrm>
            <a:off x="208548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4729444-CC0B-C0CC-BF14-F1389428EA3C}"/>
              </a:ext>
            </a:extLst>
          </p:cNvPr>
          <p:cNvSpPr txBox="1"/>
          <p:nvPr/>
        </p:nvSpPr>
        <p:spPr>
          <a:xfrm>
            <a:off x="1074821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709C653-A1D0-677E-2EEA-E1FAFB43F9BF}"/>
              </a:ext>
            </a:extLst>
          </p:cNvPr>
          <p:cNvSpPr txBox="1"/>
          <p:nvPr/>
        </p:nvSpPr>
        <p:spPr>
          <a:xfrm>
            <a:off x="2013285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DCE6F9C-A928-6FD0-C350-5443EA4DF76B}"/>
              </a:ext>
            </a:extLst>
          </p:cNvPr>
          <p:cNvSpPr txBox="1"/>
          <p:nvPr/>
        </p:nvSpPr>
        <p:spPr>
          <a:xfrm>
            <a:off x="2879558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E5689A3-8EBE-B357-6A2C-B7D548764600}"/>
              </a:ext>
            </a:extLst>
          </p:cNvPr>
          <p:cNvSpPr txBox="1"/>
          <p:nvPr/>
        </p:nvSpPr>
        <p:spPr>
          <a:xfrm>
            <a:off x="3761872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C032BF8-4550-E75B-E631-87262C8541F0}"/>
              </a:ext>
            </a:extLst>
          </p:cNvPr>
          <p:cNvSpPr txBox="1"/>
          <p:nvPr/>
        </p:nvSpPr>
        <p:spPr>
          <a:xfrm>
            <a:off x="4628145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60F7E00-161B-2267-02DD-5A953808D165}"/>
              </a:ext>
            </a:extLst>
          </p:cNvPr>
          <p:cNvSpPr txBox="1"/>
          <p:nvPr/>
        </p:nvSpPr>
        <p:spPr>
          <a:xfrm>
            <a:off x="5566609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8E18287-0B28-77C3-9918-85C6F396D1BF}"/>
              </a:ext>
            </a:extLst>
          </p:cNvPr>
          <p:cNvSpPr txBox="1"/>
          <p:nvPr/>
        </p:nvSpPr>
        <p:spPr>
          <a:xfrm>
            <a:off x="6432882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BCFC4EC-61C0-9D05-8A22-68B62099C65B}"/>
              </a:ext>
            </a:extLst>
          </p:cNvPr>
          <p:cNvSpPr txBox="1"/>
          <p:nvPr/>
        </p:nvSpPr>
        <p:spPr>
          <a:xfrm>
            <a:off x="7299155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8D171E1-DB92-8308-7839-E34DAE72C145}"/>
              </a:ext>
            </a:extLst>
          </p:cNvPr>
          <p:cNvSpPr txBox="1"/>
          <p:nvPr/>
        </p:nvSpPr>
        <p:spPr>
          <a:xfrm>
            <a:off x="8165428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19174BC-1BD1-BC9F-8AD9-133AA942EBDE}"/>
              </a:ext>
            </a:extLst>
          </p:cNvPr>
          <p:cNvSpPr txBox="1"/>
          <p:nvPr/>
        </p:nvSpPr>
        <p:spPr>
          <a:xfrm>
            <a:off x="9103892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E360D38-BE18-7FCE-0A6E-3D5F25CF9A0D}"/>
              </a:ext>
            </a:extLst>
          </p:cNvPr>
          <p:cNvSpPr txBox="1"/>
          <p:nvPr/>
        </p:nvSpPr>
        <p:spPr>
          <a:xfrm>
            <a:off x="9970165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DC80835-9B9E-6FBB-89AB-C286D56422C8}"/>
              </a:ext>
            </a:extLst>
          </p:cNvPr>
          <p:cNvSpPr txBox="1"/>
          <p:nvPr/>
        </p:nvSpPr>
        <p:spPr>
          <a:xfrm>
            <a:off x="10844455" y="4271435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464412B-6B91-3482-86AD-C92CA03B7600}"/>
              </a:ext>
            </a:extLst>
          </p:cNvPr>
          <p:cNvSpPr txBox="1"/>
          <p:nvPr/>
        </p:nvSpPr>
        <p:spPr>
          <a:xfrm>
            <a:off x="208548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9F372D5-AEB4-6351-CAC4-DF89EDB10EFD}"/>
              </a:ext>
            </a:extLst>
          </p:cNvPr>
          <p:cNvSpPr txBox="1"/>
          <p:nvPr/>
        </p:nvSpPr>
        <p:spPr>
          <a:xfrm>
            <a:off x="1074821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03D0AB1-19DF-318B-467A-3FD503D4C983}"/>
              </a:ext>
            </a:extLst>
          </p:cNvPr>
          <p:cNvSpPr txBox="1"/>
          <p:nvPr/>
        </p:nvSpPr>
        <p:spPr>
          <a:xfrm>
            <a:off x="2013285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0B0A2FB-06AE-CC5A-0C21-7830A54BCF8F}"/>
              </a:ext>
            </a:extLst>
          </p:cNvPr>
          <p:cNvSpPr txBox="1"/>
          <p:nvPr/>
        </p:nvSpPr>
        <p:spPr>
          <a:xfrm>
            <a:off x="2879558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2DAD2F6-A5D8-D365-19B5-8A78432E328B}"/>
              </a:ext>
            </a:extLst>
          </p:cNvPr>
          <p:cNvSpPr txBox="1"/>
          <p:nvPr/>
        </p:nvSpPr>
        <p:spPr>
          <a:xfrm>
            <a:off x="3761872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D4A7A46-272C-C85B-B601-DA021ADAA682}"/>
              </a:ext>
            </a:extLst>
          </p:cNvPr>
          <p:cNvSpPr txBox="1"/>
          <p:nvPr/>
        </p:nvSpPr>
        <p:spPr>
          <a:xfrm>
            <a:off x="4628145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B4C01BF-582F-73DA-75AB-49809EB1A381}"/>
              </a:ext>
            </a:extLst>
          </p:cNvPr>
          <p:cNvSpPr txBox="1"/>
          <p:nvPr/>
        </p:nvSpPr>
        <p:spPr>
          <a:xfrm>
            <a:off x="5566609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F266A64-353B-96C9-9430-56E0569FB757}"/>
              </a:ext>
            </a:extLst>
          </p:cNvPr>
          <p:cNvSpPr txBox="1"/>
          <p:nvPr/>
        </p:nvSpPr>
        <p:spPr>
          <a:xfrm>
            <a:off x="6432882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A09770A-DD58-EBE6-DF5D-E246F18072EA}"/>
              </a:ext>
            </a:extLst>
          </p:cNvPr>
          <p:cNvSpPr txBox="1"/>
          <p:nvPr/>
        </p:nvSpPr>
        <p:spPr>
          <a:xfrm>
            <a:off x="7299155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9DB62B7-5EC0-9CE4-8C22-9ECB7D3395EF}"/>
              </a:ext>
            </a:extLst>
          </p:cNvPr>
          <p:cNvSpPr txBox="1"/>
          <p:nvPr/>
        </p:nvSpPr>
        <p:spPr>
          <a:xfrm>
            <a:off x="8165428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01B6A18-570B-4916-88F1-56D52FC0EB63}"/>
              </a:ext>
            </a:extLst>
          </p:cNvPr>
          <p:cNvSpPr txBox="1"/>
          <p:nvPr/>
        </p:nvSpPr>
        <p:spPr>
          <a:xfrm>
            <a:off x="9103892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420CD40-CB98-1665-35B5-0290FA8AD774}"/>
              </a:ext>
            </a:extLst>
          </p:cNvPr>
          <p:cNvSpPr txBox="1"/>
          <p:nvPr/>
        </p:nvSpPr>
        <p:spPr>
          <a:xfrm>
            <a:off x="9970165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30FCF6F-292F-EE53-EF99-9B68AEA27BA5}"/>
              </a:ext>
            </a:extLst>
          </p:cNvPr>
          <p:cNvSpPr txBox="1"/>
          <p:nvPr/>
        </p:nvSpPr>
        <p:spPr>
          <a:xfrm>
            <a:off x="10844455" y="5618971"/>
            <a:ext cx="7379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377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8</cp:revision>
  <cp:lastPrinted>2022-08-15T09:47:00Z</cp:lastPrinted>
  <dcterms:created xsi:type="dcterms:W3CDTF">2022-08-15T09:38:17Z</dcterms:created>
  <dcterms:modified xsi:type="dcterms:W3CDTF">2022-10-09T08:29:05Z</dcterms:modified>
</cp:coreProperties>
</file>