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83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82377" y="14037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B9FA4E-AF48-95B7-FA65-1583D4B1D05F}"/>
              </a:ext>
            </a:extLst>
          </p:cNvPr>
          <p:cNvSpPr txBox="1"/>
          <p:nvPr/>
        </p:nvSpPr>
        <p:spPr>
          <a:xfrm>
            <a:off x="2127745" y="14037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557FEF-6551-92F4-F3DF-BBD2EA2DFCA9}"/>
              </a:ext>
            </a:extLst>
          </p:cNvPr>
          <p:cNvSpPr txBox="1"/>
          <p:nvPr/>
        </p:nvSpPr>
        <p:spPr>
          <a:xfrm>
            <a:off x="6218481" y="14037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B9F4C-BA44-6C0E-EC1A-34B03A34A73E}"/>
              </a:ext>
            </a:extLst>
          </p:cNvPr>
          <p:cNvSpPr txBox="1"/>
          <p:nvPr/>
        </p:nvSpPr>
        <p:spPr>
          <a:xfrm>
            <a:off x="4173113" y="14037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F2CC95-F03B-2621-5557-7159FC332695}"/>
              </a:ext>
            </a:extLst>
          </p:cNvPr>
          <p:cNvSpPr txBox="1"/>
          <p:nvPr/>
        </p:nvSpPr>
        <p:spPr>
          <a:xfrm>
            <a:off x="10237029" y="14037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5919C9-21A8-6A37-07ED-97774BA813BB}"/>
              </a:ext>
            </a:extLst>
          </p:cNvPr>
          <p:cNvSpPr txBox="1"/>
          <p:nvPr/>
        </p:nvSpPr>
        <p:spPr>
          <a:xfrm>
            <a:off x="8191661" y="14037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8D00A9-BAEB-1959-8567-45ABDE0377DA}"/>
              </a:ext>
            </a:extLst>
          </p:cNvPr>
          <p:cNvSpPr txBox="1"/>
          <p:nvPr/>
        </p:nvSpPr>
        <p:spPr>
          <a:xfrm>
            <a:off x="112295" y="1495503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EA689D-7E95-5E53-E6B9-6A5E3EF0F8E1}"/>
              </a:ext>
            </a:extLst>
          </p:cNvPr>
          <p:cNvSpPr txBox="1"/>
          <p:nvPr/>
        </p:nvSpPr>
        <p:spPr>
          <a:xfrm>
            <a:off x="2157663" y="1495503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EEA2BB-9882-EC45-FD4B-A0336F2A3DA9}"/>
              </a:ext>
            </a:extLst>
          </p:cNvPr>
          <p:cNvSpPr txBox="1"/>
          <p:nvPr/>
        </p:nvSpPr>
        <p:spPr>
          <a:xfrm>
            <a:off x="6248399" y="1495503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E52DB8-F93E-0554-3D88-195FBF835804}"/>
              </a:ext>
            </a:extLst>
          </p:cNvPr>
          <p:cNvSpPr txBox="1"/>
          <p:nvPr/>
        </p:nvSpPr>
        <p:spPr>
          <a:xfrm>
            <a:off x="4203031" y="1495503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20A3D8-B611-8E6E-685C-077EB93280CA}"/>
              </a:ext>
            </a:extLst>
          </p:cNvPr>
          <p:cNvSpPr txBox="1"/>
          <p:nvPr/>
        </p:nvSpPr>
        <p:spPr>
          <a:xfrm>
            <a:off x="10266947" y="1495503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58322E-1C1B-D540-7BDF-12C541D1EDEC}"/>
              </a:ext>
            </a:extLst>
          </p:cNvPr>
          <p:cNvSpPr txBox="1"/>
          <p:nvPr/>
        </p:nvSpPr>
        <p:spPr>
          <a:xfrm>
            <a:off x="8221579" y="1495503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FCF82E-0D2B-AA4F-9DA0-22DFDD771739}"/>
              </a:ext>
            </a:extLst>
          </p:cNvPr>
          <p:cNvSpPr txBox="1"/>
          <p:nvPr/>
        </p:nvSpPr>
        <p:spPr>
          <a:xfrm>
            <a:off x="82377" y="2828835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437B2A-3AEC-46C0-3892-30F9C6F3294A}"/>
              </a:ext>
            </a:extLst>
          </p:cNvPr>
          <p:cNvSpPr txBox="1"/>
          <p:nvPr/>
        </p:nvSpPr>
        <p:spPr>
          <a:xfrm>
            <a:off x="2127745" y="2828835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5BC5F2-6828-9A80-BEF7-5395BCF193F1}"/>
              </a:ext>
            </a:extLst>
          </p:cNvPr>
          <p:cNvSpPr txBox="1"/>
          <p:nvPr/>
        </p:nvSpPr>
        <p:spPr>
          <a:xfrm>
            <a:off x="6218481" y="2828835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0C84FD-337C-EC66-73F5-2F1C6578729D}"/>
              </a:ext>
            </a:extLst>
          </p:cNvPr>
          <p:cNvSpPr txBox="1"/>
          <p:nvPr/>
        </p:nvSpPr>
        <p:spPr>
          <a:xfrm>
            <a:off x="4173113" y="2828835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0DCC15-2864-BE09-538D-58DDFAAF5AD8}"/>
              </a:ext>
            </a:extLst>
          </p:cNvPr>
          <p:cNvSpPr txBox="1"/>
          <p:nvPr/>
        </p:nvSpPr>
        <p:spPr>
          <a:xfrm>
            <a:off x="10237029" y="2828835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0BC0EC-2072-5C4E-B32F-DAAA3E27EC32}"/>
              </a:ext>
            </a:extLst>
          </p:cNvPr>
          <p:cNvSpPr txBox="1"/>
          <p:nvPr/>
        </p:nvSpPr>
        <p:spPr>
          <a:xfrm>
            <a:off x="8191661" y="2828835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DA8ED4-C6BF-0AF8-5513-F6F4BDBBCAEB}"/>
              </a:ext>
            </a:extLst>
          </p:cNvPr>
          <p:cNvSpPr txBox="1"/>
          <p:nvPr/>
        </p:nvSpPr>
        <p:spPr>
          <a:xfrm>
            <a:off x="62002" y="4162167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FA5244-077B-222A-CE0F-2203B3B1E409}"/>
              </a:ext>
            </a:extLst>
          </p:cNvPr>
          <p:cNvSpPr txBox="1"/>
          <p:nvPr/>
        </p:nvSpPr>
        <p:spPr>
          <a:xfrm>
            <a:off x="2107370" y="4162167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8A4E5C-D067-CE4D-9EEC-29AB1A82CAA5}"/>
              </a:ext>
            </a:extLst>
          </p:cNvPr>
          <p:cNvSpPr txBox="1"/>
          <p:nvPr/>
        </p:nvSpPr>
        <p:spPr>
          <a:xfrm>
            <a:off x="6198106" y="4162167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B3D28C-CEA3-0182-C659-16600EEADE0A}"/>
              </a:ext>
            </a:extLst>
          </p:cNvPr>
          <p:cNvSpPr txBox="1"/>
          <p:nvPr/>
        </p:nvSpPr>
        <p:spPr>
          <a:xfrm>
            <a:off x="4152738" y="4162167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D4DE89-9F44-CF50-532B-552454B98EA6}"/>
              </a:ext>
            </a:extLst>
          </p:cNvPr>
          <p:cNvSpPr txBox="1"/>
          <p:nvPr/>
        </p:nvSpPr>
        <p:spPr>
          <a:xfrm>
            <a:off x="10216654" y="4162167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51EC6B-AE56-528A-B8F6-B0539842C36F}"/>
              </a:ext>
            </a:extLst>
          </p:cNvPr>
          <p:cNvSpPr txBox="1"/>
          <p:nvPr/>
        </p:nvSpPr>
        <p:spPr>
          <a:xfrm>
            <a:off x="8171286" y="4162167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A014C7-DCA3-BFBA-1D26-6168E87C1681}"/>
              </a:ext>
            </a:extLst>
          </p:cNvPr>
          <p:cNvSpPr txBox="1"/>
          <p:nvPr/>
        </p:nvSpPr>
        <p:spPr>
          <a:xfrm>
            <a:off x="62002" y="549549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FAFD68-6128-D2B5-D34E-C16238BF5CFB}"/>
              </a:ext>
            </a:extLst>
          </p:cNvPr>
          <p:cNvSpPr txBox="1"/>
          <p:nvPr/>
        </p:nvSpPr>
        <p:spPr>
          <a:xfrm>
            <a:off x="2107370" y="549549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72A6DA-4ADC-2E8C-8DE9-FC0C1CB8B4DF}"/>
              </a:ext>
            </a:extLst>
          </p:cNvPr>
          <p:cNvSpPr txBox="1"/>
          <p:nvPr/>
        </p:nvSpPr>
        <p:spPr>
          <a:xfrm>
            <a:off x="6198106" y="549549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1F6C3A-2BC9-438B-AD8E-B7AF95F57050}"/>
              </a:ext>
            </a:extLst>
          </p:cNvPr>
          <p:cNvSpPr txBox="1"/>
          <p:nvPr/>
        </p:nvSpPr>
        <p:spPr>
          <a:xfrm>
            <a:off x="4152738" y="549549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D1EBE3C-E203-2729-D8B6-237C4E1C997F}"/>
              </a:ext>
            </a:extLst>
          </p:cNvPr>
          <p:cNvSpPr txBox="1"/>
          <p:nvPr/>
        </p:nvSpPr>
        <p:spPr>
          <a:xfrm>
            <a:off x="10216654" y="549549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0071796-7D98-BC87-3628-E6090B51EE5C}"/>
              </a:ext>
            </a:extLst>
          </p:cNvPr>
          <p:cNvSpPr txBox="1"/>
          <p:nvPr/>
        </p:nvSpPr>
        <p:spPr>
          <a:xfrm>
            <a:off x="8171286" y="5495499"/>
            <a:ext cx="18929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wat?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7</cp:revision>
  <cp:lastPrinted>2022-08-15T09:47:00Z</cp:lastPrinted>
  <dcterms:created xsi:type="dcterms:W3CDTF">2022-08-15T09:38:17Z</dcterms:created>
  <dcterms:modified xsi:type="dcterms:W3CDTF">2022-10-02T09:44:02Z</dcterms:modified>
</cp:coreProperties>
</file>