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633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w Cen MT" panose="020B0602020104020603" pitchFamily="34" charset="0"/>
              </a:rPr>
              <a:t>uu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146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uu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73FF59-B09C-D550-6FCD-669265177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24" y="2050355"/>
            <a:ext cx="6057576" cy="328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dcterms:created xsi:type="dcterms:W3CDTF">2022-08-15T11:56:44Z</dcterms:created>
  <dcterms:modified xsi:type="dcterms:W3CDTF">2022-08-18T12:39:18Z</dcterms:modified>
</cp:coreProperties>
</file>