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CEA4-F876-1A3C-294A-3E812EF2D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D93-DA70-8C18-8E06-6C8173611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D2C1B-49FE-8FF5-3A04-18EF490C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82776-610F-5AC5-48F2-8EA3DB5E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5F9E-C758-E802-6753-5399AA2B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892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9737-655B-A1CA-A522-90C3FCE3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DDD49-7604-F150-E38C-6261E1183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209A5-EEC1-FC71-26EB-B7BBA473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6F397-10C5-A119-264B-E24D26ED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E0D3B-4D6D-AD07-4195-F64B8BB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72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419C4-B2F3-416F-15DB-6FF12A5C0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85F5E-2DA4-4FFD-9EC2-0203D55D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D20E-2D72-FF8B-F038-A445C94C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79C9-18AF-ECF1-E8CE-AE1CA23F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066B-1875-4A5D-0D68-77F757BF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92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C6C8-B8F5-4119-AA50-D6F611A5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B304-172C-871D-9154-183C67EC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4F0B-F4A7-EFF1-B9D3-2AAF9D95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88B70-5214-B768-3064-9C238CBA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4596-935F-1FCC-C5C0-9D2ABDA1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959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E314-17B6-6639-1B64-6F47A1D2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161FB-EB5E-2C7D-8149-8E81DEC9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15B6-3878-4F87-ABAB-04D3CCEB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C23D-40B9-D4E1-B0C2-388496DA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9CBC-44B3-4D5F-399B-978505C5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62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FDDB-9FFE-40C7-9C1A-54C195BE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3F57-157F-7AF0-B4B6-201E81ED5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5F50D-B086-769A-9BB2-3A65ED3F9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6DA68-09C0-ACA3-FF2D-0C459231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37011-4A3D-FD6D-5BF6-5C94860D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0577-FC09-5DD5-0614-AC39F572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545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8A75-8CED-A856-8CD2-EB3F6D38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A47DF-13BC-4DAB-AE9F-96A1C47D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EB829-084C-33D7-B949-1E4880DF4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DFE27-1EFF-3A15-3610-CDBB56C4E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64AB2-67E8-BC6C-8E90-7407E1CCC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E3400-FECB-3290-FAB6-B1CF85C4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55CD4-9420-9D93-CE87-292523AA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27252-C692-4DE0-C401-BB270FD4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80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E56C-28A4-31DF-2C3E-60C38FD6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52ADA-A6C8-6241-F3DA-4E2DCB3C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D4A46-C9C0-C912-2279-2050950E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79C83-1F27-994A-A19A-0159197A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1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9AF14-AED4-36B9-5FEA-CE9FB01F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A2F7-F22D-824E-CD82-02263F0B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2D7F-E01B-CDAB-886A-B5D92282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86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AFBD-A895-DAEF-07EA-46BCB64D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75A5-F43F-A3F0-625B-4E373449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942B3-B16B-BDC5-87AD-7EE2C333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21FD3-369C-181A-A8E9-BB4DD4FE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FEE45-0BF4-8CE4-A729-C7AAE1B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D0795-F342-46CA-E785-8C071578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62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94B9-2291-7704-D4C9-9C6B4BD5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6F9DB-D7E6-2E8D-8C29-978277AFC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FDE61-026B-0818-907E-83539E281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CF57D-BB98-3AD2-327A-0E0C7C7C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6D71D-991F-19BB-55DB-FC3B032B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ADDC5-D9D2-BB8E-2517-AE8698A3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04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22D1F-E3B7-59A8-15F2-06E4B59D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366A0-044D-A856-F7FC-A180134D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E8D7-B71D-61C1-3957-AA6FE6FF8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C7EF-6BB4-4F64-BC7B-DEA9C124DCDE}" type="datetimeFigureOut">
              <a:rPr lang="en-NL" smtClean="0"/>
              <a:t>16/10/2022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1205-8304-7FB2-7038-3FAEF4FE0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F6B3-3A2F-434F-C8D6-2328CFE20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CEB1-8AD8-40BA-B7FA-92F2D9CA0B6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31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C1E39-D740-0AF4-001D-D1BE9AD5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1562" y="-3412437"/>
            <a:ext cx="834887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1</cp:revision>
  <cp:lastPrinted>2022-10-16T09:07:55Z</cp:lastPrinted>
  <dcterms:created xsi:type="dcterms:W3CDTF">2022-10-16T09:05:17Z</dcterms:created>
  <dcterms:modified xsi:type="dcterms:W3CDTF">2022-10-16T09:09:41Z</dcterms:modified>
</cp:coreProperties>
</file>