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w Cen MT" panose="020B0602020104020603" pitchFamily="34" charset="0"/>
              </a:rPr>
              <a:t>ee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r>
              <a:rPr lang="en-US" sz="4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ee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DA4670-8BCE-6E7B-F4E9-6939E923E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475" y="2049173"/>
            <a:ext cx="6291258" cy="344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4</cp:revision>
  <dcterms:created xsi:type="dcterms:W3CDTF">2022-08-15T11:56:44Z</dcterms:created>
  <dcterms:modified xsi:type="dcterms:W3CDTF">2022-08-18T12:41:11Z</dcterms:modified>
</cp:coreProperties>
</file>