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5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4" y="268932"/>
            <a:ext cx="375385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maandag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128B0C-7C84-64E4-959E-FE9DBC048A2A}"/>
              </a:ext>
            </a:extLst>
          </p:cNvPr>
          <p:cNvSpPr txBox="1"/>
          <p:nvPr/>
        </p:nvSpPr>
        <p:spPr>
          <a:xfrm>
            <a:off x="4227267" y="268931"/>
            <a:ext cx="3146299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dinsdag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F78A3B-12E2-CF48-3603-F216140A4C33}"/>
              </a:ext>
            </a:extLst>
          </p:cNvPr>
          <p:cNvSpPr txBox="1"/>
          <p:nvPr/>
        </p:nvSpPr>
        <p:spPr>
          <a:xfrm>
            <a:off x="7526137" y="268931"/>
            <a:ext cx="404977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woensdag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269A96-9BEF-9AB2-9C2C-6E0ECE50A0B4}"/>
              </a:ext>
            </a:extLst>
          </p:cNvPr>
          <p:cNvSpPr txBox="1"/>
          <p:nvPr/>
        </p:nvSpPr>
        <p:spPr>
          <a:xfrm>
            <a:off x="5055143" y="1653503"/>
            <a:ext cx="286317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vrijdag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959C45-DD8F-028C-87B1-BF43A456314C}"/>
              </a:ext>
            </a:extLst>
          </p:cNvPr>
          <p:cNvSpPr txBox="1"/>
          <p:nvPr/>
        </p:nvSpPr>
        <p:spPr>
          <a:xfrm>
            <a:off x="320844" y="1653503"/>
            <a:ext cx="453325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donderdag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DC5C3D-DA2B-F622-E3BF-9D44B7DEE889}"/>
              </a:ext>
            </a:extLst>
          </p:cNvPr>
          <p:cNvSpPr txBox="1"/>
          <p:nvPr/>
        </p:nvSpPr>
        <p:spPr>
          <a:xfrm>
            <a:off x="8145466" y="1650061"/>
            <a:ext cx="3725690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zaterdag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3E5F8D-35D7-4387-37B0-1771F8AA3870}"/>
              </a:ext>
            </a:extLst>
          </p:cNvPr>
          <p:cNvSpPr txBox="1"/>
          <p:nvPr/>
        </p:nvSpPr>
        <p:spPr>
          <a:xfrm>
            <a:off x="349006" y="3038074"/>
            <a:ext cx="2987581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zondag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10</cp:revision>
  <cp:lastPrinted>2022-09-11T07:34:51Z</cp:lastPrinted>
  <dcterms:created xsi:type="dcterms:W3CDTF">2022-08-15T09:38:17Z</dcterms:created>
  <dcterms:modified xsi:type="dcterms:W3CDTF">2022-10-16T08:49:44Z</dcterms:modified>
</cp:coreProperties>
</file>