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75779" y="164657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C7B081-EB63-3E8A-8FAA-F26DB964FAC4}"/>
              </a:ext>
            </a:extLst>
          </p:cNvPr>
          <p:cNvSpPr txBox="1"/>
          <p:nvPr/>
        </p:nvSpPr>
        <p:spPr>
          <a:xfrm>
            <a:off x="175778" y="1461238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565085-B3C5-E300-ABA0-909C14DFD3BA}"/>
              </a:ext>
            </a:extLst>
          </p:cNvPr>
          <p:cNvSpPr txBox="1"/>
          <p:nvPr/>
        </p:nvSpPr>
        <p:spPr>
          <a:xfrm>
            <a:off x="175777" y="2757819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6F8C5B-E848-0B56-5F54-5AF2003B6C95}"/>
              </a:ext>
            </a:extLst>
          </p:cNvPr>
          <p:cNvSpPr txBox="1"/>
          <p:nvPr/>
        </p:nvSpPr>
        <p:spPr>
          <a:xfrm>
            <a:off x="175777" y="4054400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03DA2D-2186-DC70-3666-03FA32C02A12}"/>
              </a:ext>
            </a:extLst>
          </p:cNvPr>
          <p:cNvSpPr txBox="1"/>
          <p:nvPr/>
        </p:nvSpPr>
        <p:spPr>
          <a:xfrm>
            <a:off x="175777" y="5398185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75779" y="164657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C7B081-EB63-3E8A-8FAA-F26DB964FAC4}"/>
              </a:ext>
            </a:extLst>
          </p:cNvPr>
          <p:cNvSpPr txBox="1"/>
          <p:nvPr/>
        </p:nvSpPr>
        <p:spPr>
          <a:xfrm>
            <a:off x="175778" y="1461238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565085-B3C5-E300-ABA0-909C14DFD3BA}"/>
              </a:ext>
            </a:extLst>
          </p:cNvPr>
          <p:cNvSpPr txBox="1"/>
          <p:nvPr/>
        </p:nvSpPr>
        <p:spPr>
          <a:xfrm>
            <a:off x="175777" y="2757819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6F8C5B-E848-0B56-5F54-5AF2003B6C95}"/>
              </a:ext>
            </a:extLst>
          </p:cNvPr>
          <p:cNvSpPr txBox="1"/>
          <p:nvPr/>
        </p:nvSpPr>
        <p:spPr>
          <a:xfrm>
            <a:off x="175777" y="4054400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03DA2D-2186-DC70-3666-03FA32C02A12}"/>
              </a:ext>
            </a:extLst>
          </p:cNvPr>
          <p:cNvSpPr txBox="1"/>
          <p:nvPr/>
        </p:nvSpPr>
        <p:spPr>
          <a:xfrm>
            <a:off x="175777" y="5398185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994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75779" y="164657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C7B081-EB63-3E8A-8FAA-F26DB964FAC4}"/>
              </a:ext>
            </a:extLst>
          </p:cNvPr>
          <p:cNvSpPr txBox="1"/>
          <p:nvPr/>
        </p:nvSpPr>
        <p:spPr>
          <a:xfrm>
            <a:off x="175778" y="1461238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565085-B3C5-E300-ABA0-909C14DFD3BA}"/>
              </a:ext>
            </a:extLst>
          </p:cNvPr>
          <p:cNvSpPr txBox="1"/>
          <p:nvPr/>
        </p:nvSpPr>
        <p:spPr>
          <a:xfrm>
            <a:off x="175777" y="2757819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6F8C5B-E848-0B56-5F54-5AF2003B6C95}"/>
              </a:ext>
            </a:extLst>
          </p:cNvPr>
          <p:cNvSpPr txBox="1"/>
          <p:nvPr/>
        </p:nvSpPr>
        <p:spPr>
          <a:xfrm>
            <a:off x="175777" y="4054400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03DA2D-2186-DC70-3666-03FA32C02A12}"/>
              </a:ext>
            </a:extLst>
          </p:cNvPr>
          <p:cNvSpPr txBox="1"/>
          <p:nvPr/>
        </p:nvSpPr>
        <p:spPr>
          <a:xfrm>
            <a:off x="175777" y="5398185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22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75779" y="164657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C7B081-EB63-3E8A-8FAA-F26DB964FAC4}"/>
              </a:ext>
            </a:extLst>
          </p:cNvPr>
          <p:cNvSpPr txBox="1"/>
          <p:nvPr/>
        </p:nvSpPr>
        <p:spPr>
          <a:xfrm>
            <a:off x="175778" y="1461238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565085-B3C5-E300-ABA0-909C14DFD3BA}"/>
              </a:ext>
            </a:extLst>
          </p:cNvPr>
          <p:cNvSpPr txBox="1"/>
          <p:nvPr/>
        </p:nvSpPr>
        <p:spPr>
          <a:xfrm>
            <a:off x="175777" y="2757819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6F8C5B-E848-0B56-5F54-5AF2003B6C95}"/>
              </a:ext>
            </a:extLst>
          </p:cNvPr>
          <p:cNvSpPr txBox="1"/>
          <p:nvPr/>
        </p:nvSpPr>
        <p:spPr>
          <a:xfrm>
            <a:off x="175777" y="4054400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03DA2D-2186-DC70-3666-03FA32C02A12}"/>
              </a:ext>
            </a:extLst>
          </p:cNvPr>
          <p:cNvSpPr txBox="1"/>
          <p:nvPr/>
        </p:nvSpPr>
        <p:spPr>
          <a:xfrm>
            <a:off x="175777" y="5398185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649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75779" y="164657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C7B081-EB63-3E8A-8FAA-F26DB964FAC4}"/>
              </a:ext>
            </a:extLst>
          </p:cNvPr>
          <p:cNvSpPr txBox="1"/>
          <p:nvPr/>
        </p:nvSpPr>
        <p:spPr>
          <a:xfrm>
            <a:off x="175778" y="1461238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565085-B3C5-E300-ABA0-909C14DFD3BA}"/>
              </a:ext>
            </a:extLst>
          </p:cNvPr>
          <p:cNvSpPr txBox="1"/>
          <p:nvPr/>
        </p:nvSpPr>
        <p:spPr>
          <a:xfrm>
            <a:off x="175777" y="2757819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6F8C5B-E848-0B56-5F54-5AF2003B6C95}"/>
              </a:ext>
            </a:extLst>
          </p:cNvPr>
          <p:cNvSpPr txBox="1"/>
          <p:nvPr/>
        </p:nvSpPr>
        <p:spPr>
          <a:xfrm>
            <a:off x="175777" y="4054400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03DA2D-2186-DC70-3666-03FA32C02A12}"/>
              </a:ext>
            </a:extLst>
          </p:cNvPr>
          <p:cNvSpPr txBox="1"/>
          <p:nvPr/>
        </p:nvSpPr>
        <p:spPr>
          <a:xfrm>
            <a:off x="175777" y="5398185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18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75779" y="164657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C7B081-EB63-3E8A-8FAA-F26DB964FAC4}"/>
              </a:ext>
            </a:extLst>
          </p:cNvPr>
          <p:cNvSpPr txBox="1"/>
          <p:nvPr/>
        </p:nvSpPr>
        <p:spPr>
          <a:xfrm>
            <a:off x="175778" y="1461238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565085-B3C5-E300-ABA0-909C14DFD3BA}"/>
              </a:ext>
            </a:extLst>
          </p:cNvPr>
          <p:cNvSpPr txBox="1"/>
          <p:nvPr/>
        </p:nvSpPr>
        <p:spPr>
          <a:xfrm>
            <a:off x="175777" y="2757819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6F8C5B-E848-0B56-5F54-5AF2003B6C95}"/>
              </a:ext>
            </a:extLst>
          </p:cNvPr>
          <p:cNvSpPr txBox="1"/>
          <p:nvPr/>
        </p:nvSpPr>
        <p:spPr>
          <a:xfrm>
            <a:off x="175777" y="4054400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03DA2D-2186-DC70-3666-03FA32C02A12}"/>
              </a:ext>
            </a:extLst>
          </p:cNvPr>
          <p:cNvSpPr txBox="1"/>
          <p:nvPr/>
        </p:nvSpPr>
        <p:spPr>
          <a:xfrm>
            <a:off x="175777" y="5398185"/>
            <a:ext cx="118404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182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10</cp:revision>
  <cp:lastPrinted>2022-08-15T09:47:00Z</cp:lastPrinted>
  <dcterms:created xsi:type="dcterms:W3CDTF">2022-08-15T09:38:17Z</dcterms:created>
  <dcterms:modified xsi:type="dcterms:W3CDTF">2022-10-16T09:20:38Z</dcterms:modified>
</cp:coreProperties>
</file>