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4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60420" y="148616"/>
            <a:ext cx="222183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groot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2537327" y="148616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klein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AE151C-26A1-8B3B-A1C9-3EB9CE88DC90}"/>
              </a:ext>
            </a:extLst>
          </p:cNvPr>
          <p:cNvSpPr txBox="1"/>
          <p:nvPr/>
        </p:nvSpPr>
        <p:spPr>
          <a:xfrm>
            <a:off x="4622799" y="148615"/>
            <a:ext cx="2376906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groen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20318F-BF0E-0A1E-DC08-4ECFF6FAA902}"/>
              </a:ext>
            </a:extLst>
          </p:cNvPr>
          <p:cNvSpPr txBox="1"/>
          <p:nvPr/>
        </p:nvSpPr>
        <p:spPr>
          <a:xfrm>
            <a:off x="7154780" y="148615"/>
            <a:ext cx="1411703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dik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78AD77-7F05-FF86-A8E6-AE118B27ED18}"/>
              </a:ext>
            </a:extLst>
          </p:cNvPr>
          <p:cNvSpPr txBox="1"/>
          <p:nvPr/>
        </p:nvSpPr>
        <p:spPr>
          <a:xfrm>
            <a:off x="8721558" y="148615"/>
            <a:ext cx="1561429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dun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D421BE-FDE2-73DD-7550-8827BC2BEDB3}"/>
              </a:ext>
            </a:extLst>
          </p:cNvPr>
          <p:cNvSpPr txBox="1"/>
          <p:nvPr/>
        </p:nvSpPr>
        <p:spPr>
          <a:xfrm>
            <a:off x="144382" y="1520215"/>
            <a:ext cx="207745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mooi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044B24-33AB-D32C-7DF7-949BBE89DFC5}"/>
              </a:ext>
            </a:extLst>
          </p:cNvPr>
          <p:cNvSpPr txBox="1"/>
          <p:nvPr/>
        </p:nvSpPr>
        <p:spPr>
          <a:xfrm>
            <a:off x="2390275" y="1520214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lelijk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7</cp:revision>
  <cp:lastPrinted>2022-08-15T09:47:00Z</cp:lastPrinted>
  <dcterms:created xsi:type="dcterms:W3CDTF">2022-08-15T09:38:17Z</dcterms:created>
  <dcterms:modified xsi:type="dcterms:W3CDTF">2022-10-16T08:35:56Z</dcterms:modified>
</cp:coreProperties>
</file>