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CB1EFB9A-34E6-5F19-94BD-A01FD3AD1DFA}"/>
              </a:ext>
            </a:extLst>
          </p:cNvPr>
          <p:cNvSpPr txBox="1"/>
          <p:nvPr/>
        </p:nvSpPr>
        <p:spPr>
          <a:xfrm>
            <a:off x="320841" y="268932"/>
            <a:ext cx="2974293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schijnen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2B0FA2B-8B20-CEA9-596A-B6012BE58C94}"/>
              </a:ext>
            </a:extLst>
          </p:cNvPr>
          <p:cNvSpPr txBox="1"/>
          <p:nvPr/>
        </p:nvSpPr>
        <p:spPr>
          <a:xfrm>
            <a:off x="8561259" y="1683109"/>
            <a:ext cx="3045855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bouwen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0C385F5-22F9-2699-BF80-7E611A731F7A}"/>
              </a:ext>
            </a:extLst>
          </p:cNvPr>
          <p:cNvSpPr txBox="1"/>
          <p:nvPr/>
        </p:nvSpPr>
        <p:spPr>
          <a:xfrm>
            <a:off x="306995" y="1712855"/>
            <a:ext cx="2881048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zoeken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EA9CA65-DC3A-A6B7-7CAF-8A43BC18879F}"/>
              </a:ext>
            </a:extLst>
          </p:cNvPr>
          <p:cNvSpPr txBox="1"/>
          <p:nvPr/>
        </p:nvSpPr>
        <p:spPr>
          <a:xfrm>
            <a:off x="3376844" y="1729208"/>
            <a:ext cx="184594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eten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AEA44FE-E5C3-F1B9-C25E-6C9CF4F96360}"/>
              </a:ext>
            </a:extLst>
          </p:cNvPr>
          <p:cNvSpPr txBox="1"/>
          <p:nvPr/>
        </p:nvSpPr>
        <p:spPr>
          <a:xfrm>
            <a:off x="3452068" y="268932"/>
            <a:ext cx="2461257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liggen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A5C67A0-AB58-07B4-8C0E-AE5DC7A53CF3}"/>
              </a:ext>
            </a:extLst>
          </p:cNvPr>
          <p:cNvSpPr txBox="1"/>
          <p:nvPr/>
        </p:nvSpPr>
        <p:spPr>
          <a:xfrm>
            <a:off x="8521086" y="3115196"/>
            <a:ext cx="244347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schijnt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A293A7C-0C85-E962-DFBD-4B8A315A36CC}"/>
              </a:ext>
            </a:extLst>
          </p:cNvPr>
          <p:cNvSpPr txBox="1"/>
          <p:nvPr/>
        </p:nvSpPr>
        <p:spPr>
          <a:xfrm>
            <a:off x="6140981" y="268931"/>
            <a:ext cx="2905695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kruipen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5BB9FCA-3B00-DDFB-FCBE-4BFF66281580}"/>
              </a:ext>
            </a:extLst>
          </p:cNvPr>
          <p:cNvSpPr txBox="1"/>
          <p:nvPr/>
        </p:nvSpPr>
        <p:spPr>
          <a:xfrm>
            <a:off x="9304764" y="313843"/>
            <a:ext cx="2170543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gaan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FEAD727-2F58-CD39-22DB-35B0906543EB}"/>
              </a:ext>
            </a:extLst>
          </p:cNvPr>
          <p:cNvSpPr txBox="1"/>
          <p:nvPr/>
        </p:nvSpPr>
        <p:spPr>
          <a:xfrm>
            <a:off x="5447863" y="1712855"/>
            <a:ext cx="2987685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zeggen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B270001-F1FB-6F22-6728-ACBEE747A047}"/>
              </a:ext>
            </a:extLst>
          </p:cNvPr>
          <p:cNvSpPr txBox="1"/>
          <p:nvPr/>
        </p:nvSpPr>
        <p:spPr>
          <a:xfrm>
            <a:off x="288051" y="3120143"/>
            <a:ext cx="260343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wonen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8B28B9E-B795-2110-1D39-223950D92973}"/>
              </a:ext>
            </a:extLst>
          </p:cNvPr>
          <p:cNvSpPr txBox="1"/>
          <p:nvPr/>
        </p:nvSpPr>
        <p:spPr>
          <a:xfrm>
            <a:off x="288051" y="4544980"/>
            <a:ext cx="1343041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ligt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C9ADAB2-7F7C-7B98-FA3D-30660F2CCDE8}"/>
              </a:ext>
            </a:extLst>
          </p:cNvPr>
          <p:cNvSpPr txBox="1"/>
          <p:nvPr/>
        </p:nvSpPr>
        <p:spPr>
          <a:xfrm>
            <a:off x="9583822" y="4519413"/>
            <a:ext cx="146312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eet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6384938-12BA-9D03-83DD-3932C2FC2860}"/>
              </a:ext>
            </a:extLst>
          </p:cNvPr>
          <p:cNvSpPr txBox="1"/>
          <p:nvPr/>
        </p:nvSpPr>
        <p:spPr>
          <a:xfrm>
            <a:off x="1789141" y="4551537"/>
            <a:ext cx="232154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kruipt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0BFDEBF-51FF-14A4-F5E8-1DFD8AEE5F9B}"/>
              </a:ext>
            </a:extLst>
          </p:cNvPr>
          <p:cNvSpPr txBox="1"/>
          <p:nvPr/>
        </p:nvSpPr>
        <p:spPr>
          <a:xfrm>
            <a:off x="3092015" y="3132196"/>
            <a:ext cx="2881048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hebben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2AAC140-3AC4-DF3E-0ACE-322948B02619}"/>
              </a:ext>
            </a:extLst>
          </p:cNvPr>
          <p:cNvSpPr txBox="1"/>
          <p:nvPr/>
        </p:nvSpPr>
        <p:spPr>
          <a:xfrm>
            <a:off x="6140981" y="3132196"/>
            <a:ext cx="2212187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heten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45D9B9-6DE6-873E-1E4B-C2971AEDC403}"/>
              </a:ext>
            </a:extLst>
          </p:cNvPr>
          <p:cNvSpPr txBox="1"/>
          <p:nvPr/>
        </p:nvSpPr>
        <p:spPr>
          <a:xfrm>
            <a:off x="4268730" y="4535184"/>
            <a:ext cx="2853784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gaat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482262-80C8-FD82-6C28-712D074727ED}"/>
              </a:ext>
            </a:extLst>
          </p:cNvPr>
          <p:cNvSpPr txBox="1"/>
          <p:nvPr/>
        </p:nvSpPr>
        <p:spPr>
          <a:xfrm>
            <a:off x="7247074" y="4535183"/>
            <a:ext cx="2212187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zoekt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22B0FA2B-8B20-CEA9-596A-B6012BE58C94}"/>
              </a:ext>
            </a:extLst>
          </p:cNvPr>
          <p:cNvSpPr txBox="1"/>
          <p:nvPr/>
        </p:nvSpPr>
        <p:spPr>
          <a:xfrm>
            <a:off x="4852835" y="265121"/>
            <a:ext cx="2471783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woont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A293A7C-0C85-E962-DFBD-4B8A315A36CC}"/>
              </a:ext>
            </a:extLst>
          </p:cNvPr>
          <p:cNvSpPr txBox="1"/>
          <p:nvPr/>
        </p:nvSpPr>
        <p:spPr>
          <a:xfrm>
            <a:off x="2295716" y="265121"/>
            <a:ext cx="2408517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bouwt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5BB9FCA-3B00-DDFB-FCBE-4BFF66281580}"/>
              </a:ext>
            </a:extLst>
          </p:cNvPr>
          <p:cNvSpPr txBox="1"/>
          <p:nvPr/>
        </p:nvSpPr>
        <p:spPr>
          <a:xfrm>
            <a:off x="279654" y="248723"/>
            <a:ext cx="186746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zegt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0BFDEBF-51FF-14A4-F5E8-1DFD8AEE5F9B}"/>
              </a:ext>
            </a:extLst>
          </p:cNvPr>
          <p:cNvSpPr txBox="1"/>
          <p:nvPr/>
        </p:nvSpPr>
        <p:spPr>
          <a:xfrm>
            <a:off x="9736418" y="248722"/>
            <a:ext cx="1815393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heet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50B8CE-7649-B7FE-8B1B-F75353D4CA86}"/>
              </a:ext>
            </a:extLst>
          </p:cNvPr>
          <p:cNvSpPr txBox="1"/>
          <p:nvPr/>
        </p:nvSpPr>
        <p:spPr>
          <a:xfrm>
            <a:off x="7473220" y="265121"/>
            <a:ext cx="211459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heeft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112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9</cp:revision>
  <cp:lastPrinted>2022-08-15T09:47:00Z</cp:lastPrinted>
  <dcterms:created xsi:type="dcterms:W3CDTF">2022-08-15T09:38:17Z</dcterms:created>
  <dcterms:modified xsi:type="dcterms:W3CDTF">2022-10-16T08:31:41Z</dcterms:modified>
</cp:coreProperties>
</file>