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7102475" cy="9388475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23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CCA0F-CA9E-3866-3351-2BC81F3CA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D598CE-454E-C472-FFEB-B9384C2B4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4DB26-A06E-E811-8848-81042A04F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41AA2-5BD7-ACA4-410D-FE81118D0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F0ADE-40E4-55F6-2C5E-F4B28D5FD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468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1D9B0-0503-709D-F987-77AA2B058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08B15-DB8A-2DB0-281D-217166DD4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4CFE3-67A6-4383-0503-5D28D21A6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A0DA2-7BA8-2A1D-0612-94535FC3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B1CFA-E44F-BF08-445E-916D062B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1285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F1987C-6F56-C534-B2A9-DA9B60D54F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EA7F72-758F-4048-368F-1DA019C18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18054-572D-6820-7E47-F77971696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F9E74-CAEB-57B2-453B-9F8E92BFF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92309-9AF5-8359-2146-8AA9728E1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0043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DE983-2B63-746F-3ABE-CCF7D3CAD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7E990-3090-4018-2914-1C661BB9E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64D57-B10B-19C3-1CD6-1301DC8D1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F9989-F4B6-79DC-7D56-1686BEF5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42862-5C6E-A1A0-44A4-338C53F9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4788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7F300-013F-AE2F-8DBA-803768D59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052E4-8C3F-47F4-9368-3D50C4635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767A9-438C-DD87-417F-7A376F801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D383A-44C8-419A-E64A-19396F3AD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6F8AF-B2FF-CD53-B9D3-E11C8DF1E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2791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BA68B-7F05-93B3-F20F-7E2858DBF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6282B-05B6-F253-5D78-730D03473C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3CAA70-6EAE-8523-A40A-8265E4126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BB970-CBB8-235E-7CE1-4EC5B2953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637CE0-54AF-B846-5002-468781293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9BE8EF-CDAB-A611-7623-C07238878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958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245B5-82FA-0283-AF69-58F45ADEA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CD54A-F306-7842-D0EC-941C0BD44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C54E2-BD4A-914C-4334-837D7146F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CBF137-92B9-C35C-62E9-43CFA0B55A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DD8BB5-5A3E-3795-E94A-C9A5A17A9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863AD0-C43D-DB64-B96B-39DFC508E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62A8E0-B119-67F5-59F7-978F01BA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C1E789-E148-E107-3FC1-A707A919D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52734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086D2-DE2A-DD1A-2CAD-6BAE0F2CD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64730C-B8C0-DC13-638F-53E9F8B08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87EB54-57CC-E397-7531-E90CA3427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65BCBD-84A3-7F31-0FD6-D78C93122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9634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97CBC2-1820-7C48-9D5B-E79113A00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4230F7-564A-732D-E807-1FB149A47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5B1BE-6BE9-B718-8C0E-876714F6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718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D20AA-7186-68C2-0D68-2B90CA254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7916A-38B1-D3DE-B0B4-A08891BD7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0213E-D59D-F292-58C4-A2346B517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7B41F-D043-BC8C-56F5-95BA1E4A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752D8-C096-1C6C-B148-20E30BAC5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6369A-D4DE-BF95-DEC2-DEEB3632D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3989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7606-1228-78AC-E4FC-0E4C742C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61C6-28C5-DF8E-3616-CE0FF9BF95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3CECC-1AC6-887B-ED45-DD0B239F4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6DA3E-741A-6588-4960-59F044952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5B4A4D-3C0B-1FF1-BC9F-6A9CAB35B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9AE8F-B5A6-B8F1-5FA8-0F67FD837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0646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7E6A2D-1665-603F-DF26-2CECC1277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C4CC5-886B-E14B-3AFB-DEAA897A4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BEFE6-C4AC-7F96-0B69-3904D42A8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EC4CB-B681-4A6D-B53D-E4685D677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6E324-E1C8-31A5-9B59-5218C3284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41618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175096" y="148615"/>
            <a:ext cx="819515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tx1">
                    <a:lumMod val="95000"/>
                    <a:lumOff val="5000"/>
                  </a:schemeClr>
                </a:solidFill>
                <a:latin typeface="Tw Cen MT" panose="020B0602020104020603" pitchFamily="34" charset="0"/>
              </a:rPr>
              <a:t>in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289D0B-EF42-9006-3E02-69E39C0A127C}"/>
              </a:ext>
            </a:extLst>
          </p:cNvPr>
          <p:cNvSpPr txBox="1"/>
          <p:nvPr/>
        </p:nvSpPr>
        <p:spPr>
          <a:xfrm>
            <a:off x="1135400" y="148614"/>
            <a:ext cx="1211097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tx1">
                    <a:lumMod val="95000"/>
                    <a:lumOff val="5000"/>
                  </a:schemeClr>
                </a:solidFill>
                <a:latin typeface="Tw Cen MT" panose="020B0602020104020603" pitchFamily="34" charset="0"/>
              </a:rPr>
              <a:t>op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3D8666C-ABD7-7069-6206-F1AB241B11B1}"/>
              </a:ext>
            </a:extLst>
          </p:cNvPr>
          <p:cNvSpPr txBox="1"/>
          <p:nvPr/>
        </p:nvSpPr>
        <p:spPr>
          <a:xfrm>
            <a:off x="2470524" y="155098"/>
            <a:ext cx="1935804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tx1">
                    <a:lumMod val="95000"/>
                    <a:lumOff val="5000"/>
                  </a:schemeClr>
                </a:solidFill>
                <a:latin typeface="Tw Cen MT" panose="020B0602020104020603" pitchFamily="34" charset="0"/>
              </a:rPr>
              <a:t>naar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72AEF0E-CE41-D05E-AB46-A071630407B0}"/>
              </a:ext>
            </a:extLst>
          </p:cNvPr>
          <p:cNvSpPr txBox="1"/>
          <p:nvPr/>
        </p:nvSpPr>
        <p:spPr>
          <a:xfrm>
            <a:off x="4530355" y="138345"/>
            <a:ext cx="1070046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tx1">
                    <a:lumMod val="95000"/>
                    <a:lumOff val="5000"/>
                  </a:schemeClr>
                </a:solidFill>
                <a:latin typeface="Tw Cen MT" panose="020B0602020104020603" pitchFamily="34" charset="0"/>
              </a:rPr>
              <a:t>uit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2EA6D62-6E55-8506-9E43-FCEA9F547631}"/>
              </a:ext>
            </a:extLst>
          </p:cNvPr>
          <p:cNvSpPr txBox="1"/>
          <p:nvPr/>
        </p:nvSpPr>
        <p:spPr>
          <a:xfrm>
            <a:off x="5799557" y="155099"/>
            <a:ext cx="1935804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tx1">
                    <a:lumMod val="95000"/>
                    <a:lumOff val="5000"/>
                  </a:schemeClr>
                </a:solidFill>
                <a:latin typeface="Tw Cen MT" panose="020B0602020104020603" pitchFamily="34" charset="0"/>
              </a:rPr>
              <a:t>door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506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175096" y="136089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0A4D059-6920-9A6F-C690-B8320D265D53}"/>
              </a:ext>
            </a:extLst>
          </p:cNvPr>
          <p:cNvSpPr txBox="1"/>
          <p:nvPr/>
        </p:nvSpPr>
        <p:spPr>
          <a:xfrm>
            <a:off x="3887379" y="136089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AF6CAF-1442-ED75-F379-100A2497BF63}"/>
              </a:ext>
            </a:extLst>
          </p:cNvPr>
          <p:cNvSpPr txBox="1"/>
          <p:nvPr/>
        </p:nvSpPr>
        <p:spPr>
          <a:xfrm>
            <a:off x="2045918" y="136089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7F1D18-57C3-64D5-B049-70A229DF578F}"/>
              </a:ext>
            </a:extLst>
          </p:cNvPr>
          <p:cNvSpPr txBox="1"/>
          <p:nvPr/>
        </p:nvSpPr>
        <p:spPr>
          <a:xfrm>
            <a:off x="5728840" y="136089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0293AF-FFAC-0A2E-AF1F-96B1659B9A6A}"/>
              </a:ext>
            </a:extLst>
          </p:cNvPr>
          <p:cNvSpPr txBox="1"/>
          <p:nvPr/>
        </p:nvSpPr>
        <p:spPr>
          <a:xfrm>
            <a:off x="9441123" y="136089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95A4100-9E07-819E-9842-BE89F2975BFF}"/>
              </a:ext>
            </a:extLst>
          </p:cNvPr>
          <p:cNvSpPr txBox="1"/>
          <p:nvPr/>
        </p:nvSpPr>
        <p:spPr>
          <a:xfrm>
            <a:off x="7599662" y="136089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43BC89F-4C70-1A9A-7A6D-25C8EA76B5F7}"/>
              </a:ext>
            </a:extLst>
          </p:cNvPr>
          <p:cNvSpPr txBox="1"/>
          <p:nvPr/>
        </p:nvSpPr>
        <p:spPr>
          <a:xfrm>
            <a:off x="167284" y="1628774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0074EB2-B8A5-8B4A-CD34-3AD10F77B63D}"/>
              </a:ext>
            </a:extLst>
          </p:cNvPr>
          <p:cNvSpPr txBox="1"/>
          <p:nvPr/>
        </p:nvSpPr>
        <p:spPr>
          <a:xfrm>
            <a:off x="3879567" y="1628774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115AE79-F54E-821A-DC63-B1AE28A20F6D}"/>
              </a:ext>
            </a:extLst>
          </p:cNvPr>
          <p:cNvSpPr txBox="1"/>
          <p:nvPr/>
        </p:nvSpPr>
        <p:spPr>
          <a:xfrm>
            <a:off x="2038106" y="1628774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0D7CB40-BC1F-3232-35EA-656B649DED44}"/>
              </a:ext>
            </a:extLst>
          </p:cNvPr>
          <p:cNvSpPr txBox="1"/>
          <p:nvPr/>
        </p:nvSpPr>
        <p:spPr>
          <a:xfrm>
            <a:off x="5721028" y="1628774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83F3F08-A888-4FC4-0FF3-F9D89CCC0988}"/>
              </a:ext>
            </a:extLst>
          </p:cNvPr>
          <p:cNvSpPr txBox="1"/>
          <p:nvPr/>
        </p:nvSpPr>
        <p:spPr>
          <a:xfrm>
            <a:off x="9433311" y="1628774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8E0099A-89A1-0F68-D12C-900E86504D8F}"/>
              </a:ext>
            </a:extLst>
          </p:cNvPr>
          <p:cNvSpPr txBox="1"/>
          <p:nvPr/>
        </p:nvSpPr>
        <p:spPr>
          <a:xfrm>
            <a:off x="7591850" y="1628774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C134E1A-8425-82F6-DBD7-34541CE1893A}"/>
              </a:ext>
            </a:extLst>
          </p:cNvPr>
          <p:cNvSpPr txBox="1"/>
          <p:nvPr/>
        </p:nvSpPr>
        <p:spPr>
          <a:xfrm>
            <a:off x="182908" y="3121459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64B4F6F-9981-059A-A4D7-9D1B5017BFB1}"/>
              </a:ext>
            </a:extLst>
          </p:cNvPr>
          <p:cNvSpPr txBox="1"/>
          <p:nvPr/>
        </p:nvSpPr>
        <p:spPr>
          <a:xfrm>
            <a:off x="3895191" y="3121459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04B7784-A87B-29EE-C079-4BE616680B4B}"/>
              </a:ext>
            </a:extLst>
          </p:cNvPr>
          <p:cNvSpPr txBox="1"/>
          <p:nvPr/>
        </p:nvSpPr>
        <p:spPr>
          <a:xfrm>
            <a:off x="2053730" y="3121459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38974B4-5FC8-AF7A-CB3F-4B9390E6F451}"/>
              </a:ext>
            </a:extLst>
          </p:cNvPr>
          <p:cNvSpPr txBox="1"/>
          <p:nvPr/>
        </p:nvSpPr>
        <p:spPr>
          <a:xfrm>
            <a:off x="5736652" y="3121459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345F4D5-1215-1A02-8F8B-2C7EF18D1933}"/>
              </a:ext>
            </a:extLst>
          </p:cNvPr>
          <p:cNvSpPr txBox="1"/>
          <p:nvPr/>
        </p:nvSpPr>
        <p:spPr>
          <a:xfrm>
            <a:off x="9448935" y="3121459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9600406-454D-FC26-4755-4E7F93552BC6}"/>
              </a:ext>
            </a:extLst>
          </p:cNvPr>
          <p:cNvSpPr txBox="1"/>
          <p:nvPr/>
        </p:nvSpPr>
        <p:spPr>
          <a:xfrm>
            <a:off x="7607474" y="3121459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FF2031E-B135-888F-C965-DE15F630A756}"/>
              </a:ext>
            </a:extLst>
          </p:cNvPr>
          <p:cNvSpPr txBox="1"/>
          <p:nvPr/>
        </p:nvSpPr>
        <p:spPr>
          <a:xfrm>
            <a:off x="175096" y="4614144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ECA911D-7751-CE65-6CB4-C154E4A70EC9}"/>
              </a:ext>
            </a:extLst>
          </p:cNvPr>
          <p:cNvSpPr txBox="1"/>
          <p:nvPr/>
        </p:nvSpPr>
        <p:spPr>
          <a:xfrm>
            <a:off x="3887379" y="4614144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BA2C823-8795-02D4-86F4-2C7C8026C22C}"/>
              </a:ext>
            </a:extLst>
          </p:cNvPr>
          <p:cNvSpPr txBox="1"/>
          <p:nvPr/>
        </p:nvSpPr>
        <p:spPr>
          <a:xfrm>
            <a:off x="2045918" y="4614144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D109032-2DAE-3C84-FE44-97A9CD983B9D}"/>
              </a:ext>
            </a:extLst>
          </p:cNvPr>
          <p:cNvSpPr txBox="1"/>
          <p:nvPr/>
        </p:nvSpPr>
        <p:spPr>
          <a:xfrm>
            <a:off x="5728840" y="4614144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FC21A0D-4EAD-290D-834C-27ACF80CC944}"/>
              </a:ext>
            </a:extLst>
          </p:cNvPr>
          <p:cNvSpPr txBox="1"/>
          <p:nvPr/>
        </p:nvSpPr>
        <p:spPr>
          <a:xfrm>
            <a:off x="9441123" y="4614144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62F5E6F-19B1-DB69-E291-5CE9F6CE1D58}"/>
              </a:ext>
            </a:extLst>
          </p:cNvPr>
          <p:cNvSpPr txBox="1"/>
          <p:nvPr/>
        </p:nvSpPr>
        <p:spPr>
          <a:xfrm>
            <a:off x="7599662" y="4614144"/>
            <a:ext cx="1566022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>
                <a:latin typeface="Tw Cen MT" panose="020B0602020104020603" pitchFamily="34" charset="0"/>
              </a:rPr>
              <a:t>niet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104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Widescreen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Tw Cen MT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9</cp:revision>
  <cp:lastPrinted>2022-08-15T09:47:00Z</cp:lastPrinted>
  <dcterms:created xsi:type="dcterms:W3CDTF">2022-08-15T09:38:17Z</dcterms:created>
  <dcterms:modified xsi:type="dcterms:W3CDTF">2022-10-16T08:40:48Z</dcterms:modified>
</cp:coreProperties>
</file>