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16/10/2022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345724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maan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0" y="1474047"/>
            <a:ext cx="335280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blad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-1" y="2746794"/>
            <a:ext cx="3112169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eten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7082138" y="2738072"/>
            <a:ext cx="3240957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peer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3593146" y="148616"/>
            <a:ext cx="3353086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nacht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3457240" y="1467595"/>
            <a:ext cx="275105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zon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C831162-E829-DDBF-AFB2-36B33F37745F}"/>
              </a:ext>
            </a:extLst>
          </p:cNvPr>
          <p:cNvSpPr txBox="1"/>
          <p:nvPr/>
        </p:nvSpPr>
        <p:spPr>
          <a:xfrm>
            <a:off x="3296368" y="2738072"/>
            <a:ext cx="364986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appel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-1" y="4041479"/>
            <a:ext cx="34572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pruim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82C7A30-9FBB-5F98-6CEA-DA3C10DAB7AA}"/>
              </a:ext>
            </a:extLst>
          </p:cNvPr>
          <p:cNvSpPr txBox="1"/>
          <p:nvPr/>
        </p:nvSpPr>
        <p:spPr>
          <a:xfrm>
            <a:off x="3593146" y="4038406"/>
            <a:ext cx="4427907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aardbei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7082138" y="147532"/>
            <a:ext cx="227843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ei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6312735" y="1475883"/>
            <a:ext cx="298366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rups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FEAC45-685E-5BC7-016D-8EAC839AA6A2}"/>
              </a:ext>
            </a:extLst>
          </p:cNvPr>
          <p:cNvSpPr txBox="1"/>
          <p:nvPr/>
        </p:nvSpPr>
        <p:spPr>
          <a:xfrm>
            <a:off x="1" y="5383953"/>
            <a:ext cx="585536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sinaasappel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40423-E272-5A29-5656-BEA8552BDDAB}"/>
              </a:ext>
            </a:extLst>
          </p:cNvPr>
          <p:cNvSpPr txBox="1"/>
          <p:nvPr/>
        </p:nvSpPr>
        <p:spPr>
          <a:xfrm>
            <a:off x="8156960" y="4029253"/>
            <a:ext cx="2944178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buik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5F10C1-352C-0BB6-ADA4-72070E54CD93}"/>
              </a:ext>
            </a:extLst>
          </p:cNvPr>
          <p:cNvSpPr txBox="1"/>
          <p:nvPr/>
        </p:nvSpPr>
        <p:spPr>
          <a:xfrm>
            <a:off x="6007318" y="5383953"/>
            <a:ext cx="377034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avond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148616"/>
            <a:ext cx="283143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gat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7709CA0-3518-914C-746D-D8E38AFA1C18}"/>
              </a:ext>
            </a:extLst>
          </p:cNvPr>
          <p:cNvSpPr txBox="1"/>
          <p:nvPr/>
        </p:nvSpPr>
        <p:spPr>
          <a:xfrm>
            <a:off x="0" y="1474047"/>
            <a:ext cx="3352800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taart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A36326-80EC-FF58-96A2-094323BBFD72}"/>
              </a:ext>
            </a:extLst>
          </p:cNvPr>
          <p:cNvSpPr txBox="1"/>
          <p:nvPr/>
        </p:nvSpPr>
        <p:spPr>
          <a:xfrm>
            <a:off x="0" y="2788599"/>
            <a:ext cx="345724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worst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CB5E268-BCE0-4E77-5BB3-8F2B6DCB79B7}"/>
              </a:ext>
            </a:extLst>
          </p:cNvPr>
          <p:cNvSpPr txBox="1"/>
          <p:nvPr/>
        </p:nvSpPr>
        <p:spPr>
          <a:xfrm>
            <a:off x="3593146" y="2788598"/>
            <a:ext cx="3016081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lolly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79F8A3E-8806-E0EC-6245-A16DEB1772C5}"/>
              </a:ext>
            </a:extLst>
          </p:cNvPr>
          <p:cNvSpPr txBox="1"/>
          <p:nvPr/>
        </p:nvSpPr>
        <p:spPr>
          <a:xfrm>
            <a:off x="2959648" y="138218"/>
            <a:ext cx="3521363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het huisje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81107D8-07F9-246B-FB92-41F8837D8941}"/>
              </a:ext>
            </a:extLst>
          </p:cNvPr>
          <p:cNvSpPr txBox="1"/>
          <p:nvPr/>
        </p:nvSpPr>
        <p:spPr>
          <a:xfrm>
            <a:off x="3457241" y="1467595"/>
            <a:ext cx="2807202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ijsje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EC42EFE-1B75-366F-3ABA-6514DBA39386}"/>
              </a:ext>
            </a:extLst>
          </p:cNvPr>
          <p:cNvSpPr txBox="1"/>
          <p:nvPr/>
        </p:nvSpPr>
        <p:spPr>
          <a:xfrm>
            <a:off x="-1" y="4105656"/>
            <a:ext cx="4028304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meloen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1BD0C66-5585-5CA4-397F-FBEE03E84FCC}"/>
              </a:ext>
            </a:extLst>
          </p:cNvPr>
          <p:cNvSpPr txBox="1"/>
          <p:nvPr/>
        </p:nvSpPr>
        <p:spPr>
          <a:xfrm>
            <a:off x="6609227" y="148615"/>
            <a:ext cx="3521363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cocon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B33D127-8023-A384-8425-99759D45FDE3}"/>
              </a:ext>
            </a:extLst>
          </p:cNvPr>
          <p:cNvSpPr txBox="1"/>
          <p:nvPr/>
        </p:nvSpPr>
        <p:spPr>
          <a:xfrm>
            <a:off x="6368884" y="1464199"/>
            <a:ext cx="313606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kaas 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540423-E272-5A29-5656-BEA8552BDDAB}"/>
              </a:ext>
            </a:extLst>
          </p:cNvPr>
          <p:cNvSpPr txBox="1"/>
          <p:nvPr/>
        </p:nvSpPr>
        <p:spPr>
          <a:xfrm>
            <a:off x="6745131" y="2784393"/>
            <a:ext cx="3136065" cy="120032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200">
                <a:solidFill>
                  <a:schemeClr val="bg1">
                    <a:lumMod val="95000"/>
                  </a:schemeClr>
                </a:solidFill>
                <a:latin typeface="Tw Cen MT" panose="020B0602020104020603" pitchFamily="34" charset="0"/>
              </a:rPr>
              <a:t>de cake</a:t>
            </a:r>
            <a:endParaRPr lang="en-NL" sz="7200" dirty="0">
              <a:solidFill>
                <a:schemeClr val="bg1">
                  <a:lumMod val="95000"/>
                </a:schemeClr>
              </a:solidFill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774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Tw Cen MT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9</cp:revision>
  <cp:lastPrinted>2022-08-15T09:47:00Z</cp:lastPrinted>
  <dcterms:created xsi:type="dcterms:W3CDTF">2022-08-15T09:38:17Z</dcterms:created>
  <dcterms:modified xsi:type="dcterms:W3CDTF">2022-10-16T08:21:02Z</dcterms:modified>
</cp:coreProperties>
</file>