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345724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maan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0" y="1474047"/>
            <a:ext cx="335280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blad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-1" y="2746794"/>
            <a:ext cx="3112169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eten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7082138" y="2738072"/>
            <a:ext cx="3240957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peer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3593146" y="148616"/>
            <a:ext cx="3353086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nacht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3457240" y="1467595"/>
            <a:ext cx="275105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zon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831162-E829-DDBF-AFB2-36B33F37745F}"/>
              </a:ext>
            </a:extLst>
          </p:cNvPr>
          <p:cNvSpPr txBox="1"/>
          <p:nvPr/>
        </p:nvSpPr>
        <p:spPr>
          <a:xfrm>
            <a:off x="3296368" y="2738072"/>
            <a:ext cx="364986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appel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-1" y="4041479"/>
            <a:ext cx="34572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pruim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82C7A30-9FBB-5F98-6CEA-DA3C10DAB7AA}"/>
              </a:ext>
            </a:extLst>
          </p:cNvPr>
          <p:cNvSpPr txBox="1"/>
          <p:nvPr/>
        </p:nvSpPr>
        <p:spPr>
          <a:xfrm>
            <a:off x="3593146" y="4038406"/>
            <a:ext cx="4427907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aardbei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7082138" y="147532"/>
            <a:ext cx="227843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ei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6312735" y="1475883"/>
            <a:ext cx="298366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rups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FEAC45-685E-5BC7-016D-8EAC839AA6A2}"/>
              </a:ext>
            </a:extLst>
          </p:cNvPr>
          <p:cNvSpPr txBox="1"/>
          <p:nvPr/>
        </p:nvSpPr>
        <p:spPr>
          <a:xfrm>
            <a:off x="1" y="5383953"/>
            <a:ext cx="585536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sinaasappel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40423-E272-5A29-5656-BEA8552BDDAB}"/>
              </a:ext>
            </a:extLst>
          </p:cNvPr>
          <p:cNvSpPr txBox="1"/>
          <p:nvPr/>
        </p:nvSpPr>
        <p:spPr>
          <a:xfrm>
            <a:off x="8156960" y="4029253"/>
            <a:ext cx="2944178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buik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5F10C1-352C-0BB6-ADA4-72070E54CD93}"/>
              </a:ext>
            </a:extLst>
          </p:cNvPr>
          <p:cNvSpPr txBox="1"/>
          <p:nvPr/>
        </p:nvSpPr>
        <p:spPr>
          <a:xfrm>
            <a:off x="6007318" y="5383953"/>
            <a:ext cx="377034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avond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0" y="148616"/>
            <a:ext cx="283143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gat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0" y="1474047"/>
            <a:ext cx="3352800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taart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0" y="2788599"/>
            <a:ext cx="345724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worst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3593146" y="2788598"/>
            <a:ext cx="3016081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lolly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2959648" y="138218"/>
            <a:ext cx="3521363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het huisje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81107D8-07F9-246B-FB92-41F8837D8941}"/>
              </a:ext>
            </a:extLst>
          </p:cNvPr>
          <p:cNvSpPr txBox="1"/>
          <p:nvPr/>
        </p:nvSpPr>
        <p:spPr>
          <a:xfrm>
            <a:off x="3457241" y="1467595"/>
            <a:ext cx="2807202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ijsje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C42EFE-1B75-366F-3ABA-6514DBA39386}"/>
              </a:ext>
            </a:extLst>
          </p:cNvPr>
          <p:cNvSpPr txBox="1"/>
          <p:nvPr/>
        </p:nvSpPr>
        <p:spPr>
          <a:xfrm>
            <a:off x="-1" y="4105656"/>
            <a:ext cx="4028304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meloen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6609227" y="148615"/>
            <a:ext cx="3521363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cocon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6368884" y="1464199"/>
            <a:ext cx="313606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kaas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540423-E272-5A29-5656-BEA8552BDDAB}"/>
              </a:ext>
            </a:extLst>
          </p:cNvPr>
          <p:cNvSpPr txBox="1"/>
          <p:nvPr/>
        </p:nvSpPr>
        <p:spPr>
          <a:xfrm>
            <a:off x="6745131" y="2784393"/>
            <a:ext cx="3136065" cy="12003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de cake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77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2022-08-15T09:47:00Z</cp:lastPrinted>
  <dcterms:created xsi:type="dcterms:W3CDTF">2022-08-15T09:38:17Z</dcterms:created>
  <dcterms:modified xsi:type="dcterms:W3CDTF">2022-10-16T08:21:02Z</dcterms:modified>
</cp:coreProperties>
</file>