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F8516-6F81-E144-537A-B199F9AE9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D1496-350B-9F23-FA50-FDB053C47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CE664-5E06-E70C-6C81-A4FDF69A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FE3-29BA-4D00-B105-3A0EA21E2A8F}" type="datetimeFigureOut">
              <a:rPr lang="en-NL" smtClean="0"/>
              <a:t>15/10/2022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2121E-D722-DE15-7497-1800EA6A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9B60E-8860-7D84-2434-C7A49299A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25E-0354-489C-8E48-8CB716030EE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8421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21221-D808-48D2-66DF-A0E6173AD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FF20B-8998-10F6-382B-E94635D1B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5C72-55E0-CCBE-73F4-A5917F48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FE3-29BA-4D00-B105-3A0EA21E2A8F}" type="datetimeFigureOut">
              <a:rPr lang="en-NL" smtClean="0"/>
              <a:t>15/10/2022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E852B-01FA-17A1-037B-1156002D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F98F8-496F-736B-F0B0-81A7E253A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25E-0354-489C-8E48-8CB716030EE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0616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606E30-3EFF-E966-4225-29060C6C03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44066B-1567-24B9-E2C6-8065019AE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9BCD2-A627-2321-0C1C-C9F4D267C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FE3-29BA-4D00-B105-3A0EA21E2A8F}" type="datetimeFigureOut">
              <a:rPr lang="en-NL" smtClean="0"/>
              <a:t>15/10/2022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D2464-777B-D653-9080-41BC626BF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8F4CF-9796-8A0E-3EAF-F19D4D3F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25E-0354-489C-8E48-8CB716030EE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0552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A474D-CC0C-AFE9-1245-E39E8F167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C31F9-8414-7B38-09FC-910D82B1B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013D9-E514-F879-7ECE-651377FB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FE3-29BA-4D00-B105-3A0EA21E2A8F}" type="datetimeFigureOut">
              <a:rPr lang="en-NL" smtClean="0"/>
              <a:t>15/10/2022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CD450-AAB8-E733-84B2-1F1841E49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2D9CA-117B-44B9-D2B2-DA48062D8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25E-0354-489C-8E48-8CB716030EE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42531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FE1EE-06CE-E908-9C83-2EE2FD9B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56DD2-6CB0-75B8-16E5-9B1397D8D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34E17-5D9C-B734-45E5-970AB7AF4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FE3-29BA-4D00-B105-3A0EA21E2A8F}" type="datetimeFigureOut">
              <a:rPr lang="en-NL" smtClean="0"/>
              <a:t>15/10/2022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0FCFB-CC3F-539D-89C5-24EF3AC74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77ECD-A5B0-CE76-4BDB-D7E9C652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25E-0354-489C-8E48-8CB716030EE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27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22F81-E6FD-18D3-8AE8-44F7B320E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87919-3479-752C-7D07-D7ADFB55C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A2275-963D-1F61-1954-79E9AEE63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071F4-5CD0-2EC1-12DF-BCAECDF3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FE3-29BA-4D00-B105-3A0EA21E2A8F}" type="datetimeFigureOut">
              <a:rPr lang="en-NL" smtClean="0"/>
              <a:t>15/10/2022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1624A-C2DC-31BC-CCA4-B2A3E38E9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A2964-5B07-5CD6-3002-0F8D9A74E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25E-0354-489C-8E48-8CB716030EE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1356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1B02B-0CEB-FA00-0484-A29F7E745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169C-5E6F-3B22-598A-0F254FA2D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C8312-6808-C591-B8F6-4E588130E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81835-67C0-9C76-D072-A96F1E604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AE551-67D1-C932-0C9C-4A0FB46D7F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AE7975-DE9E-665C-6EB9-239B6C8CC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FE3-29BA-4D00-B105-3A0EA21E2A8F}" type="datetimeFigureOut">
              <a:rPr lang="en-NL" smtClean="0"/>
              <a:t>15/10/2022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C4414E-DAB4-4567-A760-7BAEE6E46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B012D-F7E0-BE79-BE3B-D40390E4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25E-0354-489C-8E48-8CB716030EE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5953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B7E0-6D55-0776-624E-1A01D851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8DA53-7443-C12E-3538-99C8C51D2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FE3-29BA-4D00-B105-3A0EA21E2A8F}" type="datetimeFigureOut">
              <a:rPr lang="en-NL" smtClean="0"/>
              <a:t>15/10/2022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E547C9-3C6C-7A06-C83D-CEBFF853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E3AC46-6F9D-55F0-D718-A4BE54A33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25E-0354-489C-8E48-8CB716030EE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1500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4EAF95-4529-35AA-AA54-FB5BA9B3C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FE3-29BA-4D00-B105-3A0EA21E2A8F}" type="datetimeFigureOut">
              <a:rPr lang="en-NL" smtClean="0"/>
              <a:t>15/10/2022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36B445-2B6C-E8B2-237A-F7300AF4C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F4E76-1A04-B5A8-C08F-85095E9E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25E-0354-489C-8E48-8CB716030EE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0588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28F86-16A1-E0F2-490D-BD048C56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DB4C-4A40-DEED-10C0-C5255D9AD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DD304-B8FB-F6D1-7FC0-B7C02957F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EF683-8CAF-35DA-686C-7C76695A9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FE3-29BA-4D00-B105-3A0EA21E2A8F}" type="datetimeFigureOut">
              <a:rPr lang="en-NL" smtClean="0"/>
              <a:t>15/10/2022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3CFE1-DDBE-ACF9-14F4-CD1C3C53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67D3D-B047-0859-C347-D158350F7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25E-0354-489C-8E48-8CB716030EE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2321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DB78F-E7B8-BD36-D895-A842A661C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142F4D-F60A-FC87-C7D2-83A116C3BE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9C50B-47BD-C112-AA80-DD2BD0C3C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FADA8-B00D-DFAC-1CDE-15E650E2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FE3-29BA-4D00-B105-3A0EA21E2A8F}" type="datetimeFigureOut">
              <a:rPr lang="en-NL" smtClean="0"/>
              <a:t>15/10/2022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DEC96-7859-CBD9-B6BE-FF6AE84B0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B17ED-9457-FB1D-DC4D-54225FAE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125E-0354-489C-8E48-8CB716030EE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3996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CD0281-65C1-C6AE-3540-A50C29078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03360-F635-C25D-8D8F-2E2458162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EEA6C-672A-789E-F147-D13B76FE9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1FE3-29BA-4D00-B105-3A0EA21E2A8F}" type="datetimeFigureOut">
              <a:rPr lang="en-NL" smtClean="0"/>
              <a:t>15/10/2022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17846-4A7D-82DB-BB89-84E204EC0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83678-CFB7-2E30-8C6D-D9B51E6CC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3125E-0354-489C-8E48-8CB716030EE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5701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B2BB2B-27FB-DBD1-84EE-54FEE1113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370" y="3429000"/>
            <a:ext cx="853563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0F487-CCE7-9A91-5CDD-ED4EEB9598EB}"/>
              </a:ext>
            </a:extLst>
          </p:cNvPr>
          <p:cNvSpPr txBox="1"/>
          <p:nvPr/>
        </p:nvSpPr>
        <p:spPr>
          <a:xfrm>
            <a:off x="0" y="214009"/>
            <a:ext cx="1011674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o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p een nacht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 lag er, in het maanlicht, een eitje op een blad.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62043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5AE898-6370-5EEA-5EC2-94908B3DA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220" y="3429000"/>
            <a:ext cx="744878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3A412-89B4-E9F5-883A-FD576F8795D8}"/>
              </a:ext>
            </a:extLst>
          </p:cNvPr>
          <p:cNvSpPr txBox="1"/>
          <p:nvPr/>
        </p:nvSpPr>
        <p:spPr>
          <a:xfrm>
            <a:off x="110067" y="245533"/>
            <a:ext cx="57349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d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ie avond had hij pijn in zijn buik.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84691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80BEC-DF8E-53EA-79C3-BF6B99986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058" y="3429000"/>
            <a:ext cx="7443942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588F1E-9089-EB6C-3FC4-2EF4CF4AE91A}"/>
              </a:ext>
            </a:extLst>
          </p:cNvPr>
          <p:cNvSpPr txBox="1"/>
          <p:nvPr/>
        </p:nvSpPr>
        <p:spPr>
          <a:xfrm>
            <a:off x="93133" y="220133"/>
            <a:ext cx="9176999" cy="1843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De volgende dag was het weer een zondag.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Het rupsje at zich dwars door een groen blaadje heen.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d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aarna 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voelde </a:t>
            </a:r>
            <a:r>
              <a:rPr lang="en-US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hij 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zich al 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weer een stuk 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beter.</a:t>
            </a:r>
            <a:endParaRPr lang="en-NL" sz="320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85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AAFE6-700D-9FD9-8E13-B52973B5F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266" y="3468184"/>
            <a:ext cx="7433733" cy="33898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1ED0CD-6EA5-EDF3-D587-3D85EB053CDD}"/>
              </a:ext>
            </a:extLst>
          </p:cNvPr>
          <p:cNvSpPr txBox="1"/>
          <p:nvPr/>
        </p:nvSpPr>
        <p:spPr>
          <a:xfrm>
            <a:off x="177800" y="296333"/>
            <a:ext cx="6789872" cy="2257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h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ij had 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nu 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geen honger meer,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h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ij was nu ook niet meer klein,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h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ij was een grote, dikke rups geworden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52341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BEDF8D-966D-F14A-2E1F-19AE6E9AD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176" y="3429000"/>
            <a:ext cx="7548824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51E0B5-6BBE-7FF1-3420-8B6E2AE28E26}"/>
              </a:ext>
            </a:extLst>
          </p:cNvPr>
          <p:cNvSpPr txBox="1"/>
          <p:nvPr/>
        </p:nvSpPr>
        <p:spPr>
          <a:xfrm>
            <a:off x="84667" y="203200"/>
            <a:ext cx="8830687" cy="2257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d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ie grote rups bouwde een klein huisje voor zichzelf, </a:t>
            </a:r>
            <a:endParaRPr lang="en-US" sz="3200">
              <a:effectLst/>
              <a:latin typeface="Tw Cen MT" panose="020B0602020104020603" pitchFamily="34" charset="0"/>
              <a:ea typeface="Calibri" panose="020F0502020204030204" pitchFamily="34" charset="0"/>
              <a:cs typeface="ScalaSansPlu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dat cocon genoemd wordt.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d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aar bleef hij meer dan twee weken in zitten.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8597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DD73E-E44A-B610-191F-7BC3895C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936" y="3429000"/>
            <a:ext cx="7411064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5F7D5-BBD1-55C0-D7D9-D860233D17AC}"/>
              </a:ext>
            </a:extLst>
          </p:cNvPr>
          <p:cNvSpPr txBox="1"/>
          <p:nvPr/>
        </p:nvSpPr>
        <p:spPr>
          <a:xfrm>
            <a:off x="143933" y="279400"/>
            <a:ext cx="6728317" cy="1214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t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oen knabbelde hij een gat in de cocon,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krabbelde naar buiten en...</a:t>
            </a:r>
            <a:endParaRPr lang="en-NL" sz="320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98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36D49B-6E5E-3C05-E726-DAC269CBD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864" y="3429000"/>
            <a:ext cx="7512135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D6BA68-59F2-DFEF-8E90-DE7652FD4DD6}"/>
              </a:ext>
            </a:extLst>
          </p:cNvPr>
          <p:cNvSpPr txBox="1"/>
          <p:nvPr/>
        </p:nvSpPr>
        <p:spPr>
          <a:xfrm>
            <a:off x="194733" y="330200"/>
            <a:ext cx="72976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w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as een 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prachtig mooie 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vlinder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 geworden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!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17928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524E9-A537-46E4-1303-CC0D21DDD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546" y="3429000"/>
            <a:ext cx="7453453" cy="3428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00AE5-FCD0-1F8D-3770-9C7C5B24D826}"/>
              </a:ext>
            </a:extLst>
          </p:cNvPr>
          <p:cNvSpPr txBox="1"/>
          <p:nvPr/>
        </p:nvSpPr>
        <p:spPr>
          <a:xfrm>
            <a:off x="93133" y="186267"/>
            <a:ext cx="10822002" cy="16283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o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p een mooie zondagmorgen 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kwam 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de zon stralend en warm 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op.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p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lop en 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uit het eitje 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kroop 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een 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piepklein 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hongerig rups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je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5467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816E29-49B9-66BC-9483-C8999ACEB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078" y="3429000"/>
            <a:ext cx="7432922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351943-3CE3-484D-45D5-D02EB8AE58F8}"/>
              </a:ext>
            </a:extLst>
          </p:cNvPr>
          <p:cNvSpPr txBox="1"/>
          <p:nvPr/>
        </p:nvSpPr>
        <p:spPr>
          <a:xfrm>
            <a:off x="101600" y="228600"/>
            <a:ext cx="59214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h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ij ging op weg om eten te zoeken.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53264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698704-699E-F27F-D144-96A93C61F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280" y="3429000"/>
            <a:ext cx="7437720" cy="3428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75806F-7ED8-2846-04F6-516A3E661FB9}"/>
              </a:ext>
            </a:extLst>
          </p:cNvPr>
          <p:cNvSpPr txBox="1"/>
          <p:nvPr/>
        </p:nvSpPr>
        <p:spPr>
          <a:xfrm>
            <a:off x="186267" y="245533"/>
            <a:ext cx="873328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o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p maandag at hij zich dwars door een appel heen</a:t>
            </a:r>
            <a:endParaRPr lang="en-US" sz="3200">
              <a:effectLst/>
              <a:latin typeface="Tw Cen MT" panose="020B0602020104020603" pitchFamily="34" charset="0"/>
              <a:ea typeface="Calibri" panose="020F0502020204030204" pitchFamily="34" charset="0"/>
              <a:cs typeface="ScalaSansPlus"/>
            </a:endParaRPr>
          </a:p>
          <a:p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maar genoeg had hij nog niet</a:t>
            </a:r>
            <a:r>
              <a:rPr lang="en-US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44492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10820-0BE8-C14F-A0A1-B4CCEB225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058" y="3429000"/>
            <a:ext cx="7443942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52E019-112D-AD04-25F8-70A069266CD9}"/>
              </a:ext>
            </a:extLst>
          </p:cNvPr>
          <p:cNvSpPr txBox="1"/>
          <p:nvPr/>
        </p:nvSpPr>
        <p:spPr>
          <a:xfrm>
            <a:off x="169333" y="321733"/>
            <a:ext cx="863377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ScalaSansPlus"/>
                <a:ea typeface="Calibri" panose="020F0502020204030204" pitchFamily="34" charset="0"/>
                <a:cs typeface="ScalaSansPlus"/>
              </a:rPr>
              <a:t>o</a:t>
            </a:r>
            <a:r>
              <a:rPr lang="en-NL" sz="3200">
                <a:effectLst/>
                <a:latin typeface="ScalaSansPlus"/>
                <a:ea typeface="Calibri" panose="020F0502020204030204" pitchFamily="34" charset="0"/>
                <a:cs typeface="ScalaSansPlus"/>
              </a:rPr>
              <a:t>p dinsdag at hij zich dwars door twee peren heen</a:t>
            </a:r>
            <a:endParaRPr lang="en-US" sz="3200">
              <a:effectLst/>
              <a:latin typeface="ScalaSansPlus"/>
              <a:ea typeface="Calibri" panose="020F0502020204030204" pitchFamily="34" charset="0"/>
              <a:cs typeface="ScalaSansPlus"/>
            </a:endParaRPr>
          </a:p>
          <a:p>
            <a:r>
              <a:rPr lang="en-NL" sz="3200">
                <a:effectLst/>
                <a:latin typeface="ScalaSansPlus"/>
                <a:ea typeface="Calibri" panose="020F0502020204030204" pitchFamily="34" charset="0"/>
                <a:cs typeface="ScalaSansPlus"/>
              </a:rPr>
              <a:t>maar genoeg had hij nog altijd niet.</a:t>
            </a:r>
            <a:endParaRPr lang="en-NL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586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86B88-7361-A277-766C-CA50F83EE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3423202"/>
            <a:ext cx="7569200" cy="34347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228A82-EC0C-3DCA-E785-A6CD9B521DA7}"/>
              </a:ext>
            </a:extLst>
          </p:cNvPr>
          <p:cNvSpPr txBox="1"/>
          <p:nvPr/>
        </p:nvSpPr>
        <p:spPr>
          <a:xfrm>
            <a:off x="101600" y="186267"/>
            <a:ext cx="924009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o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p woensdag at hij zich dwars door drie pruimen heen</a:t>
            </a:r>
            <a:endParaRPr lang="en-US" sz="3200">
              <a:effectLst/>
              <a:latin typeface="Tw Cen MT" panose="020B0602020104020603" pitchFamily="34" charset="0"/>
              <a:ea typeface="Calibri" panose="020F0502020204030204" pitchFamily="34" charset="0"/>
              <a:cs typeface="ScalaSansPlus"/>
            </a:endParaRPr>
          </a:p>
          <a:p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maar genoeg had hij nog altijd niet.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13326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C61A9-B738-79B1-7D45-8AEB233B9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890" y="3429000"/>
            <a:ext cx="7970109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BE7A9A-0E28-D7FB-AB7A-AA61CE98D936}"/>
              </a:ext>
            </a:extLst>
          </p:cNvPr>
          <p:cNvSpPr txBox="1"/>
          <p:nvPr/>
        </p:nvSpPr>
        <p:spPr>
          <a:xfrm>
            <a:off x="169333" y="262467"/>
            <a:ext cx="959326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o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p donderdag at hij zich dwars door vier aardbeien heen</a:t>
            </a:r>
            <a:endParaRPr lang="en-US" sz="3200">
              <a:effectLst/>
              <a:latin typeface="Tw Cen MT" panose="020B0602020104020603" pitchFamily="34" charset="0"/>
              <a:ea typeface="Calibri" panose="020F0502020204030204" pitchFamily="34" charset="0"/>
              <a:cs typeface="ScalaSansPlus"/>
            </a:endParaRPr>
          </a:p>
          <a:p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maar genoeg had hij nog altijd niet.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6049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26BD6-47A7-EB1C-3899-1248FA9BB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079" y="3429000"/>
            <a:ext cx="7432920" cy="3428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1A22C-8ABB-0638-117B-F6E55D52459D}"/>
              </a:ext>
            </a:extLst>
          </p:cNvPr>
          <p:cNvSpPr txBox="1"/>
          <p:nvPr/>
        </p:nvSpPr>
        <p:spPr>
          <a:xfrm>
            <a:off x="110067" y="245533"/>
            <a:ext cx="921662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o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p vrijdag at hij zich dwars door vijf sinaasappels heen</a:t>
            </a:r>
            <a:endParaRPr lang="en-US" sz="3200">
              <a:effectLst/>
              <a:latin typeface="Tw Cen MT" panose="020B0602020104020603" pitchFamily="34" charset="0"/>
              <a:ea typeface="Calibri" panose="020F0502020204030204" pitchFamily="34" charset="0"/>
              <a:cs typeface="ScalaSansPlus"/>
            </a:endParaRPr>
          </a:p>
          <a:p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maar genoeg had hij nog altijd niet.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0670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3998EF-4352-F77E-CD9E-27038815A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532" y="3453773"/>
            <a:ext cx="7374467" cy="34042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60631-2760-B88F-318E-7C0C586C258E}"/>
              </a:ext>
            </a:extLst>
          </p:cNvPr>
          <p:cNvSpPr txBox="1"/>
          <p:nvPr/>
        </p:nvSpPr>
        <p:spPr>
          <a:xfrm>
            <a:off x="76200" y="220133"/>
            <a:ext cx="11631710" cy="2257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o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p zaterdag at hij zich dwars door een stuk chocoladetaart, een ijsje, </a:t>
            </a:r>
            <a:endParaRPr lang="en-US" sz="3200">
              <a:effectLst/>
              <a:latin typeface="Tw Cen MT" panose="020B0602020104020603" pitchFamily="34" charset="0"/>
              <a:ea typeface="Calibri" panose="020F0502020204030204" pitchFamily="34" charset="0"/>
              <a:cs typeface="ScalaSansPlu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een zure bom, een plak</a:t>
            </a:r>
            <a:r>
              <a:rPr lang="en-US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kaas, een stuk 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salami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, een lolly, </a:t>
            </a:r>
            <a:endParaRPr lang="en-US" sz="3200">
              <a:effectLst/>
              <a:latin typeface="Tw Cen MT" panose="020B0602020104020603" pitchFamily="34" charset="0"/>
              <a:ea typeface="Calibri" panose="020F0502020204030204" pitchFamily="34" charset="0"/>
              <a:cs typeface="ScalaSansPlu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een stuk 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kersenvlaai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, een worstje, een </a:t>
            </a:r>
            <a:r>
              <a:rPr lang="nl-NL" sz="3200"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cake</a:t>
            </a:r>
            <a:r>
              <a:rPr lang="nl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je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 en een stuk</a:t>
            </a:r>
            <a:r>
              <a:rPr lang="en-US" sz="320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L" sz="3200">
                <a:effectLst/>
                <a:latin typeface="Tw Cen MT" panose="020B0602020104020603" pitchFamily="34" charset="0"/>
                <a:ea typeface="Calibri" panose="020F0502020204030204" pitchFamily="34" charset="0"/>
                <a:cs typeface="ScalaSansPlus"/>
              </a:rPr>
              <a:t>meloen.</a:t>
            </a:r>
            <a:endParaRPr lang="en-NL" sz="320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NL"/>
          </a:p>
        </p:txBody>
      </p:sp>
      <p:pic>
        <p:nvPicPr>
          <p:cNvPr id="1026" name="Picture 2" descr="Piece of chocolate cake with icing on white isolated background  - 8323746">
            <a:extLst>
              <a:ext uri="{FF2B5EF4-FFF2-40B4-BE49-F238E27FC236}">
                <a16:creationId xmlns:a16="http://schemas.microsoft.com/office/drawing/2014/main" id="{A75C1C44-6B9B-F82E-47E9-F221916B2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4" y="1972669"/>
            <a:ext cx="1157591" cy="174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ondels kerstbal regenboog ijsje 14 cm">
            <a:extLst>
              <a:ext uri="{FF2B5EF4-FFF2-40B4-BE49-F238E27FC236}">
                <a16:creationId xmlns:a16="http://schemas.microsoft.com/office/drawing/2014/main" id="{319F1C02-E2E7-60DA-0AAA-85ED37D4D7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3" name="AutoShape 6" descr="Vondels kerstbal regenboog ijsje 14 cm">
            <a:extLst>
              <a:ext uri="{FF2B5EF4-FFF2-40B4-BE49-F238E27FC236}">
                <a16:creationId xmlns:a16="http://schemas.microsoft.com/office/drawing/2014/main" id="{172CD409-B522-ACDE-EF75-83ECDB7729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1032" name="Picture 8" descr="Sticker Ijsje met 4 soorten onroerend ijs">
            <a:extLst>
              <a:ext uri="{FF2B5EF4-FFF2-40B4-BE49-F238E27FC236}">
                <a16:creationId xmlns:a16="http://schemas.microsoft.com/office/drawing/2014/main" id="{AD0ADD83-1EC9-EB3B-7A76-56F5B551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75" y="2104012"/>
            <a:ext cx="883956" cy="13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lakje Kaas Op Wit Wordt Geïsoleerd Royalty-Vrije Foto ...">
            <a:extLst>
              <a:ext uri="{FF2B5EF4-FFF2-40B4-BE49-F238E27FC236}">
                <a16:creationId xmlns:a16="http://schemas.microsoft.com/office/drawing/2014/main" id="{07B1B8BC-126D-006D-7CA3-CB2CD5AB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61" y="2223620"/>
            <a:ext cx="1185049" cy="108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ure bom">
            <a:extLst>
              <a:ext uri="{FF2B5EF4-FFF2-40B4-BE49-F238E27FC236}">
                <a16:creationId xmlns:a16="http://schemas.microsoft.com/office/drawing/2014/main" id="{53642927-8926-D050-F006-E92B6DA6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19" y="2190828"/>
            <a:ext cx="1466242" cy="97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F960D-FF7F-6EEC-C8CA-1A0693A97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181" y="2356976"/>
            <a:ext cx="802622" cy="739302"/>
          </a:xfrm>
          <a:prstGeom prst="rect">
            <a:avLst/>
          </a:prstGeom>
        </p:spPr>
      </p:pic>
      <p:pic>
        <p:nvPicPr>
          <p:cNvPr id="1042" name="Picture 18" descr="Lolly afbeeldingen, beelden en stockfoto's - iStock">
            <a:extLst>
              <a:ext uri="{FF2B5EF4-FFF2-40B4-BE49-F238E27FC236}">
                <a16:creationId xmlns:a16="http://schemas.microsoft.com/office/drawing/2014/main" id="{3ED800F4-B24E-D55C-0378-680166AF1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92" y="2280722"/>
            <a:ext cx="670297" cy="101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en stuk van vlaai stock afbeelding. Image of gastronomisch - 82777165">
            <a:extLst>
              <a:ext uri="{FF2B5EF4-FFF2-40B4-BE49-F238E27FC236}">
                <a16:creationId xmlns:a16="http://schemas.microsoft.com/office/drawing/2014/main" id="{1F9C3025-2E7D-DA90-637B-DCE9D8A0D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08" y="2223620"/>
            <a:ext cx="1539545" cy="93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lagerij Kaddour, uw halalspecialist in Amsterdam. Halal slagerij  ambachtelijk vlees vleeswaren slager barbecue gourmet fondu halal slagerij  amsterdam beste slagerij online vlees online slagerij">
            <a:extLst>
              <a:ext uri="{FF2B5EF4-FFF2-40B4-BE49-F238E27FC236}">
                <a16:creationId xmlns:a16="http://schemas.microsoft.com/office/drawing/2014/main" id="{65A9ACA0-6CBF-1BB6-3EED-E8CD1DC6B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10" y="2217439"/>
            <a:ext cx="1342186" cy="93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Gratis foto's van Cupcake">
            <a:extLst>
              <a:ext uri="{FF2B5EF4-FFF2-40B4-BE49-F238E27FC236}">
                <a16:creationId xmlns:a16="http://schemas.microsoft.com/office/drawing/2014/main" id="{A7CCF2A5-7130-0A38-8A41-88CCDB4A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95" y="3654478"/>
            <a:ext cx="2051847" cy="141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015756-B5CB-9F6C-491A-B5AEA18181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0118" y="3866641"/>
            <a:ext cx="2042202" cy="10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36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</Words>
  <Application>Microsoft Office PowerPoint</Application>
  <PresentationFormat>Widescreen</PresentationFormat>
  <Paragraphs>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ScalaSansPlus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 van den Burg</dc:creator>
  <cp:lastModifiedBy>Hans van den Burg</cp:lastModifiedBy>
  <cp:revision>5</cp:revision>
  <dcterms:created xsi:type="dcterms:W3CDTF">2022-10-14T12:19:33Z</dcterms:created>
  <dcterms:modified xsi:type="dcterms:W3CDTF">2022-10-15T09:16:42Z</dcterms:modified>
</cp:coreProperties>
</file>