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17/08/2022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44380" y="268932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24770B-A049-0E0F-2BF7-1C1F350267F1}"/>
              </a:ext>
            </a:extLst>
          </p:cNvPr>
          <p:cNvSpPr txBox="1"/>
          <p:nvPr/>
        </p:nvSpPr>
        <p:spPr>
          <a:xfrm>
            <a:off x="144380" y="1592406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8947C3-DC96-C069-A6D9-3BA2261D0C28}"/>
              </a:ext>
            </a:extLst>
          </p:cNvPr>
          <p:cNvSpPr txBox="1"/>
          <p:nvPr/>
        </p:nvSpPr>
        <p:spPr>
          <a:xfrm>
            <a:off x="144380" y="2864937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704A8C-991E-A5C1-CB9F-BD88C6BD7B6B}"/>
              </a:ext>
            </a:extLst>
          </p:cNvPr>
          <p:cNvSpPr txBox="1"/>
          <p:nvPr/>
        </p:nvSpPr>
        <p:spPr>
          <a:xfrm>
            <a:off x="144380" y="4188411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F3D713-FA00-90FA-D8C9-B633D57277B2}"/>
              </a:ext>
            </a:extLst>
          </p:cNvPr>
          <p:cNvSpPr txBox="1"/>
          <p:nvPr/>
        </p:nvSpPr>
        <p:spPr>
          <a:xfrm>
            <a:off x="144380" y="5455738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8</cp:revision>
  <cp:lastPrinted>2022-08-15T09:47:00Z</cp:lastPrinted>
  <dcterms:created xsi:type="dcterms:W3CDTF">2022-08-15T09:38:17Z</dcterms:created>
  <dcterms:modified xsi:type="dcterms:W3CDTF">2022-08-17T13:03:33Z</dcterms:modified>
</cp:coreProperties>
</file>