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-1" y="0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C3E33C8-4402-0796-2774-942383EA56BE}"/>
              </a:ext>
            </a:extLst>
          </p:cNvPr>
          <p:cNvSpPr txBox="1"/>
          <p:nvPr/>
        </p:nvSpPr>
        <p:spPr>
          <a:xfrm>
            <a:off x="33750" y="2501386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D9C232E-7A5D-690B-202C-F605EF9B8D04}"/>
              </a:ext>
            </a:extLst>
          </p:cNvPr>
          <p:cNvSpPr txBox="1"/>
          <p:nvPr/>
        </p:nvSpPr>
        <p:spPr>
          <a:xfrm>
            <a:off x="970546" y="10259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C33B558-5B9A-0120-6BDF-68E9CBD2EA71}"/>
              </a:ext>
            </a:extLst>
          </p:cNvPr>
          <p:cNvSpPr txBox="1"/>
          <p:nvPr/>
        </p:nvSpPr>
        <p:spPr>
          <a:xfrm>
            <a:off x="1933072" y="40105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A8FFB3B-0499-9FE2-33A3-E5E49D32C59C}"/>
              </a:ext>
            </a:extLst>
          </p:cNvPr>
          <p:cNvSpPr txBox="1"/>
          <p:nvPr/>
        </p:nvSpPr>
        <p:spPr>
          <a:xfrm>
            <a:off x="2903619" y="50364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2FB031A-979E-AC00-03FC-3FB535EC4E75}"/>
              </a:ext>
            </a:extLst>
          </p:cNvPr>
          <p:cNvSpPr txBox="1"/>
          <p:nvPr/>
        </p:nvSpPr>
        <p:spPr>
          <a:xfrm>
            <a:off x="3850104" y="50364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54CC5B9-5EB8-955F-E917-849809D40A3F}"/>
              </a:ext>
            </a:extLst>
          </p:cNvPr>
          <p:cNvSpPr txBox="1"/>
          <p:nvPr/>
        </p:nvSpPr>
        <p:spPr>
          <a:xfrm>
            <a:off x="4820651" y="60623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6DFA846-26EC-57A3-487F-4ED6CEC6E814}"/>
              </a:ext>
            </a:extLst>
          </p:cNvPr>
          <p:cNvSpPr txBox="1"/>
          <p:nvPr/>
        </p:nvSpPr>
        <p:spPr>
          <a:xfrm>
            <a:off x="5783177" y="90469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E4972E5-1AE6-8566-CBD4-2C29AFA4100E}"/>
              </a:ext>
            </a:extLst>
          </p:cNvPr>
          <p:cNvSpPr txBox="1"/>
          <p:nvPr/>
        </p:nvSpPr>
        <p:spPr>
          <a:xfrm>
            <a:off x="6753724" y="100728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54714F3-1ADA-4D2B-E9AA-C8217CEF8522}"/>
              </a:ext>
            </a:extLst>
          </p:cNvPr>
          <p:cNvSpPr txBox="1"/>
          <p:nvPr/>
        </p:nvSpPr>
        <p:spPr>
          <a:xfrm>
            <a:off x="10756224" y="100726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163D5C9-13D9-652A-2B18-2E139AEBB5BD}"/>
              </a:ext>
            </a:extLst>
          </p:cNvPr>
          <p:cNvSpPr txBox="1"/>
          <p:nvPr/>
        </p:nvSpPr>
        <p:spPr>
          <a:xfrm>
            <a:off x="9697447" y="100727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298EB5F-94B4-A191-295C-6797C01A3013}"/>
              </a:ext>
            </a:extLst>
          </p:cNvPr>
          <p:cNvSpPr txBox="1"/>
          <p:nvPr/>
        </p:nvSpPr>
        <p:spPr>
          <a:xfrm>
            <a:off x="7788439" y="90468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EF53565-844A-FA0F-2A37-BC11922DE719}"/>
              </a:ext>
            </a:extLst>
          </p:cNvPr>
          <p:cNvSpPr txBox="1"/>
          <p:nvPr/>
        </p:nvSpPr>
        <p:spPr>
          <a:xfrm>
            <a:off x="8734928" y="100728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F4A1D3F-241F-A9B7-6F09-60B41D270C3E}"/>
              </a:ext>
            </a:extLst>
          </p:cNvPr>
          <p:cNvSpPr txBox="1"/>
          <p:nvPr/>
        </p:nvSpPr>
        <p:spPr>
          <a:xfrm>
            <a:off x="-1" y="1134577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2E82697-DB3C-81A4-267B-0C5924404DCD}"/>
              </a:ext>
            </a:extLst>
          </p:cNvPr>
          <p:cNvSpPr txBox="1"/>
          <p:nvPr/>
        </p:nvSpPr>
        <p:spPr>
          <a:xfrm>
            <a:off x="970546" y="1144836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FF71A64-190F-538E-D751-15A1995AD837}"/>
              </a:ext>
            </a:extLst>
          </p:cNvPr>
          <p:cNvSpPr txBox="1"/>
          <p:nvPr/>
        </p:nvSpPr>
        <p:spPr>
          <a:xfrm>
            <a:off x="1933072" y="1174682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FF5F1AB-2CD0-BCE1-1F40-D2778D3A8DC7}"/>
              </a:ext>
            </a:extLst>
          </p:cNvPr>
          <p:cNvSpPr txBox="1"/>
          <p:nvPr/>
        </p:nvSpPr>
        <p:spPr>
          <a:xfrm>
            <a:off x="2903619" y="1184941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722DA37-A057-7057-CD8E-D28ACE72CAED}"/>
              </a:ext>
            </a:extLst>
          </p:cNvPr>
          <p:cNvSpPr txBox="1"/>
          <p:nvPr/>
        </p:nvSpPr>
        <p:spPr>
          <a:xfrm>
            <a:off x="3850104" y="1184941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8202CBC-977D-258B-F315-D08B0EB3D36A}"/>
              </a:ext>
            </a:extLst>
          </p:cNvPr>
          <p:cNvSpPr txBox="1"/>
          <p:nvPr/>
        </p:nvSpPr>
        <p:spPr>
          <a:xfrm>
            <a:off x="4820651" y="1195200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1A77931-ADD5-71E8-2956-D4B05C464F01}"/>
              </a:ext>
            </a:extLst>
          </p:cNvPr>
          <p:cNvSpPr txBox="1"/>
          <p:nvPr/>
        </p:nvSpPr>
        <p:spPr>
          <a:xfrm>
            <a:off x="5783177" y="1225046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2269114-3384-3748-B841-9104AF70AE8A}"/>
              </a:ext>
            </a:extLst>
          </p:cNvPr>
          <p:cNvSpPr txBox="1"/>
          <p:nvPr/>
        </p:nvSpPr>
        <p:spPr>
          <a:xfrm>
            <a:off x="6753724" y="1235305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48C27E6-4ED0-E0BE-7958-010914B0AA49}"/>
              </a:ext>
            </a:extLst>
          </p:cNvPr>
          <p:cNvSpPr txBox="1"/>
          <p:nvPr/>
        </p:nvSpPr>
        <p:spPr>
          <a:xfrm>
            <a:off x="10756224" y="1235303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E07AB48-6EDD-5F97-67F1-AD497F41EE9B}"/>
              </a:ext>
            </a:extLst>
          </p:cNvPr>
          <p:cNvSpPr txBox="1"/>
          <p:nvPr/>
        </p:nvSpPr>
        <p:spPr>
          <a:xfrm>
            <a:off x="9697447" y="1235304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7C2FE8A-A3EE-03D5-4D31-66CECB745C02}"/>
              </a:ext>
            </a:extLst>
          </p:cNvPr>
          <p:cNvSpPr txBox="1"/>
          <p:nvPr/>
        </p:nvSpPr>
        <p:spPr>
          <a:xfrm>
            <a:off x="7788439" y="1225045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EC26F0F-D73B-444E-D7F8-37A1E5616942}"/>
              </a:ext>
            </a:extLst>
          </p:cNvPr>
          <p:cNvSpPr txBox="1"/>
          <p:nvPr/>
        </p:nvSpPr>
        <p:spPr>
          <a:xfrm>
            <a:off x="8734928" y="1235305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90C7B13-25C9-6E2D-4431-F61B4D1BA7C1}"/>
              </a:ext>
            </a:extLst>
          </p:cNvPr>
          <p:cNvSpPr txBox="1"/>
          <p:nvPr/>
        </p:nvSpPr>
        <p:spPr>
          <a:xfrm>
            <a:off x="1004298" y="2501385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19BE020-2B2C-068D-19C7-29605C454F2E}"/>
              </a:ext>
            </a:extLst>
          </p:cNvPr>
          <p:cNvSpPr txBox="1"/>
          <p:nvPr/>
        </p:nvSpPr>
        <p:spPr>
          <a:xfrm>
            <a:off x="2028422" y="2541491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3C39B8E-11F0-F948-3F36-EBF004826FDD}"/>
              </a:ext>
            </a:extLst>
          </p:cNvPr>
          <p:cNvSpPr txBox="1"/>
          <p:nvPr/>
        </p:nvSpPr>
        <p:spPr>
          <a:xfrm>
            <a:off x="2998970" y="2541490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D723B09-D237-A460-54B9-A46E44AD6FC9}"/>
              </a:ext>
            </a:extLst>
          </p:cNvPr>
          <p:cNvSpPr txBox="1"/>
          <p:nvPr/>
        </p:nvSpPr>
        <p:spPr>
          <a:xfrm>
            <a:off x="3986461" y="2541491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4AB2FEA-CC2A-C1F2-6697-F5CD6271D93B}"/>
              </a:ext>
            </a:extLst>
          </p:cNvPr>
          <p:cNvSpPr txBox="1"/>
          <p:nvPr/>
        </p:nvSpPr>
        <p:spPr>
          <a:xfrm>
            <a:off x="4957009" y="2541490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E847944-0D31-3BBD-D4BD-81E999955AF9}"/>
              </a:ext>
            </a:extLst>
          </p:cNvPr>
          <p:cNvSpPr txBox="1"/>
          <p:nvPr/>
        </p:nvSpPr>
        <p:spPr>
          <a:xfrm>
            <a:off x="5981133" y="2581596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DBCE0DD-47AC-864D-DF0C-D56C52718684}"/>
              </a:ext>
            </a:extLst>
          </p:cNvPr>
          <p:cNvSpPr txBox="1"/>
          <p:nvPr/>
        </p:nvSpPr>
        <p:spPr>
          <a:xfrm>
            <a:off x="6951681" y="2581595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B98205E-6BAF-6958-82B1-F33B27D723D6}"/>
              </a:ext>
            </a:extLst>
          </p:cNvPr>
          <p:cNvSpPr txBox="1"/>
          <p:nvPr/>
        </p:nvSpPr>
        <p:spPr>
          <a:xfrm>
            <a:off x="7975805" y="2591854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B1CD517-46F8-69B9-4669-EB8860179EAB}"/>
              </a:ext>
            </a:extLst>
          </p:cNvPr>
          <p:cNvSpPr txBox="1"/>
          <p:nvPr/>
        </p:nvSpPr>
        <p:spPr>
          <a:xfrm>
            <a:off x="8946353" y="2591853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320A9EA-1844-1181-E2BE-240C8E6094DB}"/>
              </a:ext>
            </a:extLst>
          </p:cNvPr>
          <p:cNvSpPr txBox="1"/>
          <p:nvPr/>
        </p:nvSpPr>
        <p:spPr>
          <a:xfrm>
            <a:off x="9970477" y="2631959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01E9619-5BED-3F72-DBC0-660C14622133}"/>
              </a:ext>
            </a:extLst>
          </p:cNvPr>
          <p:cNvSpPr txBox="1"/>
          <p:nvPr/>
        </p:nvSpPr>
        <p:spPr>
          <a:xfrm>
            <a:off x="10941025" y="2631958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F41813A-5C8D-31A3-41D5-8BED1D25EC19}"/>
              </a:ext>
            </a:extLst>
          </p:cNvPr>
          <p:cNvSpPr txBox="1"/>
          <p:nvPr/>
        </p:nvSpPr>
        <p:spPr>
          <a:xfrm>
            <a:off x="33750" y="3711973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519C4A3-0A1E-EAE9-C0FE-57FD563AB661}"/>
              </a:ext>
            </a:extLst>
          </p:cNvPr>
          <p:cNvSpPr txBox="1"/>
          <p:nvPr/>
        </p:nvSpPr>
        <p:spPr>
          <a:xfrm>
            <a:off x="1004298" y="3711972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E6C416A-F3B4-02B6-07E9-92150B3B92AF}"/>
              </a:ext>
            </a:extLst>
          </p:cNvPr>
          <p:cNvSpPr txBox="1"/>
          <p:nvPr/>
        </p:nvSpPr>
        <p:spPr>
          <a:xfrm>
            <a:off x="2028422" y="3752078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2337710-0D7C-BC82-FE36-F29F85F3EFF8}"/>
              </a:ext>
            </a:extLst>
          </p:cNvPr>
          <p:cNvSpPr txBox="1"/>
          <p:nvPr/>
        </p:nvSpPr>
        <p:spPr>
          <a:xfrm>
            <a:off x="2998970" y="3752077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D2BC251-9E25-44A5-E288-44DF7C5BA784}"/>
              </a:ext>
            </a:extLst>
          </p:cNvPr>
          <p:cNvSpPr txBox="1"/>
          <p:nvPr/>
        </p:nvSpPr>
        <p:spPr>
          <a:xfrm>
            <a:off x="3986461" y="3752078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D427822-7A3E-D1A5-4014-8F43DE9797D2}"/>
              </a:ext>
            </a:extLst>
          </p:cNvPr>
          <p:cNvSpPr txBox="1"/>
          <p:nvPr/>
        </p:nvSpPr>
        <p:spPr>
          <a:xfrm>
            <a:off x="4957009" y="3752077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719A581-E0D0-D7DB-8031-2BD524C6841B}"/>
              </a:ext>
            </a:extLst>
          </p:cNvPr>
          <p:cNvSpPr txBox="1"/>
          <p:nvPr/>
        </p:nvSpPr>
        <p:spPr>
          <a:xfrm>
            <a:off x="5981133" y="3792183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5DC5004-BFCC-1C1F-AC22-EAF6E8D2CF59}"/>
              </a:ext>
            </a:extLst>
          </p:cNvPr>
          <p:cNvSpPr txBox="1"/>
          <p:nvPr/>
        </p:nvSpPr>
        <p:spPr>
          <a:xfrm>
            <a:off x="6951681" y="3792182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EA37CA4-7CB9-2101-1AB3-140D3DF5868A}"/>
              </a:ext>
            </a:extLst>
          </p:cNvPr>
          <p:cNvSpPr txBox="1"/>
          <p:nvPr/>
        </p:nvSpPr>
        <p:spPr>
          <a:xfrm>
            <a:off x="7975805" y="3802441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9F0EE7F-AA1A-39FD-66E8-6881AA2FB4B3}"/>
              </a:ext>
            </a:extLst>
          </p:cNvPr>
          <p:cNvSpPr txBox="1"/>
          <p:nvPr/>
        </p:nvSpPr>
        <p:spPr>
          <a:xfrm>
            <a:off x="8946353" y="3802440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307184-7F14-9961-1549-70E8976C1FB1}"/>
              </a:ext>
            </a:extLst>
          </p:cNvPr>
          <p:cNvSpPr txBox="1"/>
          <p:nvPr/>
        </p:nvSpPr>
        <p:spPr>
          <a:xfrm>
            <a:off x="9970477" y="3842546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B68E27C-3F6F-C083-2184-9604D47F45DE}"/>
              </a:ext>
            </a:extLst>
          </p:cNvPr>
          <p:cNvSpPr txBox="1"/>
          <p:nvPr/>
        </p:nvSpPr>
        <p:spPr>
          <a:xfrm>
            <a:off x="10941025" y="3842545"/>
            <a:ext cx="10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88FBD1-7579-DF15-0EA6-0D52B06703C8}"/>
              </a:ext>
            </a:extLst>
          </p:cNvPr>
          <p:cNvSpPr txBox="1"/>
          <p:nvPr/>
        </p:nvSpPr>
        <p:spPr>
          <a:xfrm>
            <a:off x="-1" y="0"/>
            <a:ext cx="110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z</a:t>
            </a:r>
            <a:r>
              <a:rPr lang="en-US" sz="7200">
                <a:highlight>
                  <a:srgbClr val="FFFF00"/>
                </a:highlight>
                <a:latin typeface="Tw Cen MT" panose="020B0602020104020603" pitchFamily="34" charset="0"/>
              </a:rPr>
              <a:t>ij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E66088-AF45-AEEC-86BB-20D11D30E737}"/>
              </a:ext>
            </a:extLst>
          </p:cNvPr>
          <p:cNvSpPr txBox="1"/>
          <p:nvPr/>
        </p:nvSpPr>
        <p:spPr>
          <a:xfrm>
            <a:off x="1000897" y="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highlight>
                  <a:srgbClr val="FFFF00"/>
                </a:highlight>
                <a:latin typeface="Tw Cen MT" panose="020B0602020104020603" pitchFamily="34" charset="0"/>
              </a:rPr>
              <a:t>de dokter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515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5</cp:revision>
  <cp:lastPrinted>2022-08-15T09:47:00Z</cp:lastPrinted>
  <dcterms:created xsi:type="dcterms:W3CDTF">2022-08-15T09:38:17Z</dcterms:created>
  <dcterms:modified xsi:type="dcterms:W3CDTF">2022-10-02T09:29:57Z</dcterms:modified>
</cp:coreProperties>
</file>