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326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0" y="-64936"/>
            <a:ext cx="78210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doen?doen?gebeurt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D3E8DA-7196-9F28-315A-9ECE8AAB3AA1}"/>
              </a:ext>
            </a:extLst>
          </p:cNvPr>
          <p:cNvSpPr txBox="1"/>
          <p:nvPr/>
        </p:nvSpPr>
        <p:spPr>
          <a:xfrm>
            <a:off x="12354" y="930876"/>
            <a:ext cx="7821827" cy="1197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doen?doen?gebeurt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E81674-44F8-8D35-6313-AB5996382916}"/>
              </a:ext>
            </a:extLst>
          </p:cNvPr>
          <p:cNvSpPr txBox="1"/>
          <p:nvPr/>
        </p:nvSpPr>
        <p:spPr>
          <a:xfrm>
            <a:off x="13092" y="2916196"/>
            <a:ext cx="78210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doen?doen?gebeurt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E31A40-BFEB-2001-77E9-1EE292F77D3A}"/>
              </a:ext>
            </a:extLst>
          </p:cNvPr>
          <p:cNvSpPr txBox="1"/>
          <p:nvPr/>
        </p:nvSpPr>
        <p:spPr>
          <a:xfrm>
            <a:off x="13092" y="1923536"/>
            <a:ext cx="78210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doen?doen?gebeurt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3213E6-7E98-2BD4-FE4B-A070A96E9FCA}"/>
              </a:ext>
            </a:extLst>
          </p:cNvPr>
          <p:cNvSpPr txBox="1"/>
          <p:nvPr/>
        </p:nvSpPr>
        <p:spPr>
          <a:xfrm>
            <a:off x="13092" y="3912008"/>
            <a:ext cx="78210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doen?doen?gebeurt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D814022-4753-1FD0-7211-E76520498867}"/>
              </a:ext>
            </a:extLst>
          </p:cNvPr>
          <p:cNvSpPr txBox="1"/>
          <p:nvPr/>
        </p:nvSpPr>
        <p:spPr>
          <a:xfrm>
            <a:off x="25446" y="4907820"/>
            <a:ext cx="7821827" cy="1197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doen?doen?gebeurt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2</cp:revision>
  <cp:lastPrinted>2022-08-15T09:47:00Z</cp:lastPrinted>
  <dcterms:created xsi:type="dcterms:W3CDTF">2022-08-15T09:38:17Z</dcterms:created>
  <dcterms:modified xsi:type="dcterms:W3CDTF">2022-08-17T12:56:04Z</dcterms:modified>
</cp:coreProperties>
</file>