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32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18/08/2022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-1" y="148616"/>
            <a:ext cx="3890212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maandag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709CA0-3518-914C-746D-D8E38AFA1C18}"/>
              </a:ext>
            </a:extLst>
          </p:cNvPr>
          <p:cNvSpPr txBox="1"/>
          <p:nvPr/>
        </p:nvSpPr>
        <p:spPr>
          <a:xfrm>
            <a:off x="-1" y="1474047"/>
            <a:ext cx="4407243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donderdag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1A36326-80EC-FF58-96A2-094323BBFD72}"/>
              </a:ext>
            </a:extLst>
          </p:cNvPr>
          <p:cNvSpPr txBox="1"/>
          <p:nvPr/>
        </p:nvSpPr>
        <p:spPr>
          <a:xfrm>
            <a:off x="0" y="2746794"/>
            <a:ext cx="3072714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zondag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B5E268-BCE0-4E77-5BB3-8F2B6DCB79B7}"/>
              </a:ext>
            </a:extLst>
          </p:cNvPr>
          <p:cNvSpPr txBox="1"/>
          <p:nvPr/>
        </p:nvSpPr>
        <p:spPr>
          <a:xfrm>
            <a:off x="7538442" y="1465251"/>
            <a:ext cx="3747396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zaterdag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79F8A3E-8806-E0EC-6245-A16DEB1772C5}"/>
              </a:ext>
            </a:extLst>
          </p:cNvPr>
          <p:cNvSpPr txBox="1"/>
          <p:nvPr/>
        </p:nvSpPr>
        <p:spPr>
          <a:xfrm>
            <a:off x="7410738" y="135924"/>
            <a:ext cx="4081046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woensdag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1BD0C66-5585-5CA4-397F-FBEE03E84FCC}"/>
              </a:ext>
            </a:extLst>
          </p:cNvPr>
          <p:cNvSpPr txBox="1"/>
          <p:nvPr/>
        </p:nvSpPr>
        <p:spPr>
          <a:xfrm>
            <a:off x="3971257" y="135925"/>
            <a:ext cx="3246620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dinsdag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33D127-8023-A384-8425-99759D45FDE3}"/>
              </a:ext>
            </a:extLst>
          </p:cNvPr>
          <p:cNvSpPr txBox="1"/>
          <p:nvPr/>
        </p:nvSpPr>
        <p:spPr>
          <a:xfrm>
            <a:off x="4490736" y="1465252"/>
            <a:ext cx="2857416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7200" dirty="0" err="1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vrijdag</a:t>
            </a:r>
            <a:r>
              <a:rPr lang="en-US" sz="7200" dirty="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6</cp:revision>
  <cp:lastPrinted>2022-08-15T09:47:00Z</cp:lastPrinted>
  <dcterms:created xsi:type="dcterms:W3CDTF">2022-08-15T09:38:17Z</dcterms:created>
  <dcterms:modified xsi:type="dcterms:W3CDTF">2022-08-18T13:10:43Z</dcterms:modified>
</cp:coreProperties>
</file>