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69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0" y="148616"/>
            <a:ext cx="2221832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groot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2376907" y="148616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klein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AE151C-26A1-8B3B-A1C9-3EB9CE88DC90}"/>
              </a:ext>
            </a:extLst>
          </p:cNvPr>
          <p:cNvSpPr txBox="1"/>
          <p:nvPr/>
        </p:nvSpPr>
        <p:spPr>
          <a:xfrm>
            <a:off x="4462379" y="148615"/>
            <a:ext cx="2221831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bang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20318F-BF0E-0A1E-DC08-4ECFF6FAA902}"/>
              </a:ext>
            </a:extLst>
          </p:cNvPr>
          <p:cNvSpPr txBox="1"/>
          <p:nvPr/>
        </p:nvSpPr>
        <p:spPr>
          <a:xfrm>
            <a:off x="6839285" y="148615"/>
            <a:ext cx="1646990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licht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78AD77-7F05-FF86-A8E6-AE118B27ED18}"/>
              </a:ext>
            </a:extLst>
          </p:cNvPr>
          <p:cNvSpPr txBox="1"/>
          <p:nvPr/>
        </p:nvSpPr>
        <p:spPr>
          <a:xfrm>
            <a:off x="8641350" y="148615"/>
            <a:ext cx="277260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donker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6</cp:revision>
  <cp:lastPrinted>2022-08-15T09:47:00Z</cp:lastPrinted>
  <dcterms:created xsi:type="dcterms:W3CDTF">2022-08-15T09:38:17Z</dcterms:created>
  <dcterms:modified xsi:type="dcterms:W3CDTF">2022-09-16T12:39:00Z</dcterms:modified>
</cp:coreProperties>
</file>