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wegen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5334000" y="266849"/>
            <a:ext cx="236621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ruiken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320843" y="3059839"/>
            <a:ext cx="277104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630644" y="1723569"/>
            <a:ext cx="292193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zeggen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7768621" y="248724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voelen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6629698" y="1703325"/>
            <a:ext cx="302634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blazen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091886" y="266849"/>
            <a:ext cx="217370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320843" y="1723569"/>
            <a:ext cx="316049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A03E7-C56D-9650-62AF-3295A13B9357}"/>
              </a:ext>
            </a:extLst>
          </p:cNvPr>
          <p:cNvSpPr txBox="1"/>
          <p:nvPr/>
        </p:nvSpPr>
        <p:spPr>
          <a:xfrm>
            <a:off x="3277718" y="3059839"/>
            <a:ext cx="24573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geven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4E1A8-3B7C-A7FD-A8D0-CA486323E334}"/>
              </a:ext>
            </a:extLst>
          </p:cNvPr>
          <p:cNvSpPr txBox="1"/>
          <p:nvPr/>
        </p:nvSpPr>
        <p:spPr>
          <a:xfrm>
            <a:off x="5920885" y="3059839"/>
            <a:ext cx="245733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weegt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4407338" y="266849"/>
            <a:ext cx="178869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ruikt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320844" y="3059839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praat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091886" y="1723569"/>
            <a:ext cx="199972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6376276" y="25889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voelt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5271856" y="172356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blaast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091886" y="266849"/>
            <a:ext cx="113520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320843" y="172356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A03E7-C56D-9650-62AF-3295A13B9357}"/>
              </a:ext>
            </a:extLst>
          </p:cNvPr>
          <p:cNvSpPr txBox="1"/>
          <p:nvPr/>
        </p:nvSpPr>
        <p:spPr>
          <a:xfrm>
            <a:off x="2700203" y="3059839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geeft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4E1A8-3B7C-A7FD-A8D0-CA486323E334}"/>
              </a:ext>
            </a:extLst>
          </p:cNvPr>
          <p:cNvSpPr txBox="1"/>
          <p:nvPr/>
        </p:nvSpPr>
        <p:spPr>
          <a:xfrm>
            <a:off x="5091613" y="3059839"/>
            <a:ext cx="2011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meet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8D2B8-5FBF-88C2-490C-4B6AA295B7DF}"/>
              </a:ext>
            </a:extLst>
          </p:cNvPr>
          <p:cNvSpPr txBox="1"/>
          <p:nvPr/>
        </p:nvSpPr>
        <p:spPr>
          <a:xfrm>
            <a:off x="7245905" y="3059839"/>
            <a:ext cx="2011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prikt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1AC8B-58B4-F9A1-8AA4-6FBB59FEDA9D}"/>
              </a:ext>
            </a:extLst>
          </p:cNvPr>
          <p:cNvSpPr txBox="1"/>
          <p:nvPr/>
        </p:nvSpPr>
        <p:spPr>
          <a:xfrm>
            <a:off x="320842" y="4396109"/>
            <a:ext cx="440355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onderzoekt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6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1315452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zie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4407338" y="266849"/>
            <a:ext cx="178869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ruik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6355915" y="272750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praat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20843" y="1663344"/>
            <a:ext cx="156834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wijs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2034455" y="1663344"/>
            <a:ext cx="178869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knip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1776433" y="266849"/>
            <a:ext cx="247102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A03E7-C56D-9650-62AF-3295A13B9357}"/>
              </a:ext>
            </a:extLst>
          </p:cNvPr>
          <p:cNvSpPr txBox="1"/>
          <p:nvPr/>
        </p:nvSpPr>
        <p:spPr>
          <a:xfrm>
            <a:off x="3968666" y="1663344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heb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8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2022-10-02T09:32:12Z</dcterms:modified>
</cp:coreProperties>
</file>