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7102475" cy="9388475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346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CCA0F-CA9E-3866-3351-2BC81F3CA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D598CE-454E-C472-FFEB-B9384C2B42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4DB26-A06E-E811-8848-81042A04F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02/10/2022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41AA2-5BD7-ACA4-410D-FE81118D0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F0ADE-40E4-55F6-2C5E-F4B28D5FD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4688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1D9B0-0503-709D-F987-77AA2B058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D08B15-DB8A-2DB0-281D-217166DD4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4CFE3-67A6-4383-0503-5D28D21A6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02/10/2022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A0DA2-7BA8-2A1D-0612-94535FC32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B1CFA-E44F-BF08-445E-916D062B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12856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F1987C-6F56-C534-B2A9-DA9B60D54F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EA7F72-758F-4048-368F-1DA019C18E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18054-572D-6820-7E47-F77971696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02/10/2022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F9E74-CAEB-57B2-453B-9F8E92BFF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92309-9AF5-8359-2146-8AA9728E1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0043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DE983-2B63-746F-3ABE-CCF7D3CAD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7E990-3090-4018-2914-1C661BB9E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64D57-B10B-19C3-1CD6-1301DC8D1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02/10/2022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F9989-F4B6-79DC-7D56-1686BEF53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42862-5C6E-A1A0-44A4-338C53F94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4788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7F300-013F-AE2F-8DBA-803768D59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C052E4-8C3F-47F4-9368-3D50C4635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767A9-438C-DD87-417F-7A376F801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02/10/2022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D383A-44C8-419A-E64A-19396F3AD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6F8AF-B2FF-CD53-B9D3-E11C8DF1E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2791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BA68B-7F05-93B3-F20F-7E2858DBF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6282B-05B6-F253-5D78-730D03473C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3CAA70-6EAE-8523-A40A-8265E4126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BB970-CBB8-235E-7CE1-4EC5B2953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02/10/2022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637CE0-54AF-B846-5002-468781293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9BE8EF-CDAB-A611-7623-C07238878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9589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245B5-82FA-0283-AF69-58F45ADEA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8CD54A-F306-7842-D0EC-941C0BD44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9C54E2-BD4A-914C-4334-837D7146F3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CBF137-92B9-C35C-62E9-43CFA0B55A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DD8BB5-5A3E-3795-E94A-C9A5A17A9E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863AD0-C43D-DB64-B96B-39DFC508E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02/10/2022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62A8E0-B119-67F5-59F7-978F01BA3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C1E789-E148-E107-3FC1-A707A919D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52734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086D2-DE2A-DD1A-2CAD-6BAE0F2CD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64730C-B8C0-DC13-638F-53E9F8B08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02/10/2022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87EB54-57CC-E397-7531-E90CA3427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65BCBD-84A3-7F31-0FD6-D78C93122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9634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97CBC2-1820-7C48-9D5B-E79113A00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02/10/2022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4230F7-564A-732D-E807-1FB149A47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B5B1BE-6BE9-B718-8C0E-876714F65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718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D20AA-7186-68C2-0D68-2B90CA254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7916A-38B1-D3DE-B0B4-A08891BD7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70213E-D59D-F292-58C4-A2346B517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27B41F-D043-BC8C-56F5-95BA1E4AB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02/10/2022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5752D8-C096-1C6C-B148-20E30BAC5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36369A-D4DE-BF95-DEC2-DEEB3632D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3989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27606-1228-78AC-E4FC-0E4C742CA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B61C6-28C5-DF8E-3616-CE0FF9BF95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93CECC-1AC6-887B-ED45-DD0B239F49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D6DA3E-741A-6588-4960-59F044952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02/10/2022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5B4A4D-3C0B-1FF1-BC9F-6A9CAB35B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49AE8F-B5A6-B8F1-5FA8-0F67FD837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06467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7E6A2D-1665-603F-DF26-2CECC1277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3C4CC5-886B-E14B-3AFB-DEAA897A4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BEFE6-C4AC-7F96-0B69-3904D42A8F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ABDA4-0CAC-44B9-8BD1-2F76BFCA3293}" type="datetimeFigureOut">
              <a:rPr lang="en-NL" smtClean="0"/>
              <a:t>02/10/2022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EC4CB-B681-4A6D-B53D-E4685D6773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6E324-E1C8-31A5-9B59-5218C3284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41618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ABC679-C9AF-A2A0-7AE6-8B5F4BF3EE84}"/>
              </a:ext>
            </a:extLst>
          </p:cNvPr>
          <p:cNvSpPr txBox="1"/>
          <p:nvPr/>
        </p:nvSpPr>
        <p:spPr>
          <a:xfrm>
            <a:off x="-1" y="148616"/>
            <a:ext cx="3890212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het </a:t>
            </a:r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hoofd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7709CA0-3518-914C-746D-D8E38AFA1C18}"/>
              </a:ext>
            </a:extLst>
          </p:cNvPr>
          <p:cNvSpPr txBox="1"/>
          <p:nvPr/>
        </p:nvSpPr>
        <p:spPr>
          <a:xfrm>
            <a:off x="0" y="4171272"/>
            <a:ext cx="2927684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</a:t>
            </a:r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knie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1A36326-80EC-FF58-96A2-094323BBFD72}"/>
              </a:ext>
            </a:extLst>
          </p:cNvPr>
          <p:cNvSpPr txBox="1"/>
          <p:nvPr/>
        </p:nvSpPr>
        <p:spPr>
          <a:xfrm>
            <a:off x="7217877" y="162224"/>
            <a:ext cx="3336758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hand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CB5E268-BCE0-4E77-5BB3-8F2B6DCB79B7}"/>
              </a:ext>
            </a:extLst>
          </p:cNvPr>
          <p:cNvSpPr txBox="1"/>
          <p:nvPr/>
        </p:nvSpPr>
        <p:spPr>
          <a:xfrm>
            <a:off x="3621551" y="1472508"/>
            <a:ext cx="3503141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het been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E876059-D3E1-DFDE-F3D4-E93DD6F68C72}"/>
              </a:ext>
            </a:extLst>
          </p:cNvPr>
          <p:cNvSpPr txBox="1"/>
          <p:nvPr/>
        </p:nvSpPr>
        <p:spPr>
          <a:xfrm>
            <a:off x="-1" y="2847379"/>
            <a:ext cx="3477916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rug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79F8A3E-8806-E0EC-6245-A16DEB1772C5}"/>
              </a:ext>
            </a:extLst>
          </p:cNvPr>
          <p:cNvSpPr txBox="1"/>
          <p:nvPr/>
        </p:nvSpPr>
        <p:spPr>
          <a:xfrm>
            <a:off x="3081352" y="4162998"/>
            <a:ext cx="3664786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</a:t>
            </a:r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vinger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81107D8-07F9-246B-FB92-41F8837D8941}"/>
              </a:ext>
            </a:extLst>
          </p:cNvPr>
          <p:cNvSpPr txBox="1"/>
          <p:nvPr/>
        </p:nvSpPr>
        <p:spPr>
          <a:xfrm>
            <a:off x="6096000" y="2847379"/>
            <a:ext cx="3068348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</a:t>
            </a:r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voet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C831162-E829-DDBF-AFB2-36B33F37745F}"/>
              </a:ext>
            </a:extLst>
          </p:cNvPr>
          <p:cNvSpPr txBox="1"/>
          <p:nvPr/>
        </p:nvSpPr>
        <p:spPr>
          <a:xfrm>
            <a:off x="0" y="1472509"/>
            <a:ext cx="3503141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</a:t>
            </a:r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nagel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EC42EFE-1B75-366F-3ABA-6514DBA39386}"/>
              </a:ext>
            </a:extLst>
          </p:cNvPr>
          <p:cNvSpPr txBox="1"/>
          <p:nvPr/>
        </p:nvSpPr>
        <p:spPr>
          <a:xfrm>
            <a:off x="7243102" y="1472507"/>
            <a:ext cx="3503141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nek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82C7A30-9FBB-5F98-6CEA-DA3C10DAB7AA}"/>
              </a:ext>
            </a:extLst>
          </p:cNvPr>
          <p:cNvSpPr txBox="1"/>
          <p:nvPr/>
        </p:nvSpPr>
        <p:spPr>
          <a:xfrm>
            <a:off x="3621551" y="2847379"/>
            <a:ext cx="2316892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</a:t>
            </a:r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bil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1BD0C66-5585-5CA4-397F-FBEE03E84FCC}"/>
              </a:ext>
            </a:extLst>
          </p:cNvPr>
          <p:cNvSpPr txBox="1"/>
          <p:nvPr/>
        </p:nvSpPr>
        <p:spPr>
          <a:xfrm>
            <a:off x="6899806" y="4157527"/>
            <a:ext cx="3047164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</a:t>
            </a:r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buik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B33D127-8023-A384-8425-99759D45FDE3}"/>
              </a:ext>
            </a:extLst>
          </p:cNvPr>
          <p:cNvSpPr txBox="1"/>
          <p:nvPr/>
        </p:nvSpPr>
        <p:spPr>
          <a:xfrm>
            <a:off x="4006716" y="148615"/>
            <a:ext cx="3047163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arm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506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ABC679-C9AF-A2A0-7AE6-8B5F4BF3EE84}"/>
              </a:ext>
            </a:extLst>
          </p:cNvPr>
          <p:cNvSpPr txBox="1"/>
          <p:nvPr/>
        </p:nvSpPr>
        <p:spPr>
          <a:xfrm>
            <a:off x="-1" y="148616"/>
            <a:ext cx="4427622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het  </a:t>
            </a:r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gezicht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7709CA0-3518-914C-746D-D8E38AFA1C18}"/>
              </a:ext>
            </a:extLst>
          </p:cNvPr>
          <p:cNvSpPr txBox="1"/>
          <p:nvPr/>
        </p:nvSpPr>
        <p:spPr>
          <a:xfrm>
            <a:off x="-39022" y="1488799"/>
            <a:ext cx="3477916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het </a:t>
            </a:r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haar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1A36326-80EC-FF58-96A2-094323BBFD72}"/>
              </a:ext>
            </a:extLst>
          </p:cNvPr>
          <p:cNvSpPr txBox="1"/>
          <p:nvPr/>
        </p:nvSpPr>
        <p:spPr>
          <a:xfrm>
            <a:off x="6635736" y="1513756"/>
            <a:ext cx="3048000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</a:t>
            </a:r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neus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CB5E268-BCE0-4E77-5BB3-8F2B6DCB79B7}"/>
              </a:ext>
            </a:extLst>
          </p:cNvPr>
          <p:cNvSpPr txBox="1"/>
          <p:nvPr/>
        </p:nvSpPr>
        <p:spPr>
          <a:xfrm>
            <a:off x="-1" y="2757039"/>
            <a:ext cx="3503141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</a:t>
            </a:r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mond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E876059-D3E1-DFDE-F3D4-E93DD6F68C72}"/>
              </a:ext>
            </a:extLst>
          </p:cNvPr>
          <p:cNvSpPr txBox="1"/>
          <p:nvPr/>
        </p:nvSpPr>
        <p:spPr>
          <a:xfrm>
            <a:off x="7030056" y="2757038"/>
            <a:ext cx="3163330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tong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79F8A3E-8806-E0EC-6245-A16DEB1772C5}"/>
              </a:ext>
            </a:extLst>
          </p:cNvPr>
          <p:cNvSpPr txBox="1"/>
          <p:nvPr/>
        </p:nvSpPr>
        <p:spPr>
          <a:xfrm>
            <a:off x="7716715" y="148408"/>
            <a:ext cx="2830597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het </a:t>
            </a:r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oor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81107D8-07F9-246B-FB92-41F8837D8941}"/>
              </a:ext>
            </a:extLst>
          </p:cNvPr>
          <p:cNvSpPr txBox="1"/>
          <p:nvPr/>
        </p:nvSpPr>
        <p:spPr>
          <a:xfrm>
            <a:off x="3503141" y="1498138"/>
            <a:ext cx="3068348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</a:t>
            </a:r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huid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EC42EFE-1B75-366F-3ABA-6514DBA39386}"/>
              </a:ext>
            </a:extLst>
          </p:cNvPr>
          <p:cNvSpPr txBox="1"/>
          <p:nvPr/>
        </p:nvSpPr>
        <p:spPr>
          <a:xfrm>
            <a:off x="3635245" y="2757038"/>
            <a:ext cx="3262706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</a:t>
            </a:r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tand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1BD0C66-5585-5CA4-397F-FBEE03E84FCC}"/>
              </a:ext>
            </a:extLst>
          </p:cNvPr>
          <p:cNvSpPr txBox="1"/>
          <p:nvPr/>
        </p:nvSpPr>
        <p:spPr>
          <a:xfrm>
            <a:off x="4561826" y="148409"/>
            <a:ext cx="3047164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het </a:t>
            </a:r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oog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FE9048C-EC9C-541F-8C2B-C52479B2712E}"/>
              </a:ext>
            </a:extLst>
          </p:cNvPr>
          <p:cNvSpPr txBox="1"/>
          <p:nvPr/>
        </p:nvSpPr>
        <p:spPr>
          <a:xfrm>
            <a:off x="0" y="4097222"/>
            <a:ext cx="4069492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het  hoofd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7802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Tw Cen MT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van den Burg</dc:creator>
  <cp:lastModifiedBy>Hans van den Burg</cp:lastModifiedBy>
  <cp:revision>6</cp:revision>
  <cp:lastPrinted>2022-08-15T09:47:00Z</cp:lastPrinted>
  <dcterms:created xsi:type="dcterms:W3CDTF">2022-08-15T09:38:17Z</dcterms:created>
  <dcterms:modified xsi:type="dcterms:W3CDTF">2022-10-02T08:49:07Z</dcterms:modified>
</cp:coreProperties>
</file>