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4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-1" y="148616"/>
            <a:ext cx="3890212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hoofd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709CA0-3518-914C-746D-D8E38AFA1C18}"/>
              </a:ext>
            </a:extLst>
          </p:cNvPr>
          <p:cNvSpPr txBox="1"/>
          <p:nvPr/>
        </p:nvSpPr>
        <p:spPr>
          <a:xfrm>
            <a:off x="0" y="4171272"/>
            <a:ext cx="2927684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knie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A36326-80EC-FF58-96A2-094323BBFD72}"/>
              </a:ext>
            </a:extLst>
          </p:cNvPr>
          <p:cNvSpPr txBox="1"/>
          <p:nvPr/>
        </p:nvSpPr>
        <p:spPr>
          <a:xfrm>
            <a:off x="7217877" y="162224"/>
            <a:ext cx="3336758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hand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B5E268-BCE0-4E77-5BB3-8F2B6DCB79B7}"/>
              </a:ext>
            </a:extLst>
          </p:cNvPr>
          <p:cNvSpPr txBox="1"/>
          <p:nvPr/>
        </p:nvSpPr>
        <p:spPr>
          <a:xfrm>
            <a:off x="3621551" y="1472508"/>
            <a:ext cx="3503141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been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876059-D3E1-DFDE-F3D4-E93DD6F68C72}"/>
              </a:ext>
            </a:extLst>
          </p:cNvPr>
          <p:cNvSpPr txBox="1"/>
          <p:nvPr/>
        </p:nvSpPr>
        <p:spPr>
          <a:xfrm>
            <a:off x="-1" y="2847379"/>
            <a:ext cx="3477916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rug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3081352" y="4162998"/>
            <a:ext cx="3664786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vinger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1107D8-07F9-246B-FB92-41F8837D8941}"/>
              </a:ext>
            </a:extLst>
          </p:cNvPr>
          <p:cNvSpPr txBox="1"/>
          <p:nvPr/>
        </p:nvSpPr>
        <p:spPr>
          <a:xfrm>
            <a:off x="6096000" y="2847379"/>
            <a:ext cx="3068348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voet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831162-E829-DDBF-AFB2-36B33F37745F}"/>
              </a:ext>
            </a:extLst>
          </p:cNvPr>
          <p:cNvSpPr txBox="1"/>
          <p:nvPr/>
        </p:nvSpPr>
        <p:spPr>
          <a:xfrm>
            <a:off x="0" y="1472509"/>
            <a:ext cx="3503141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nagel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C42EFE-1B75-366F-3ABA-6514DBA39386}"/>
              </a:ext>
            </a:extLst>
          </p:cNvPr>
          <p:cNvSpPr txBox="1"/>
          <p:nvPr/>
        </p:nvSpPr>
        <p:spPr>
          <a:xfrm>
            <a:off x="7243102" y="1472507"/>
            <a:ext cx="3503141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nek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2C7A30-9FBB-5F98-6CEA-DA3C10DAB7AA}"/>
              </a:ext>
            </a:extLst>
          </p:cNvPr>
          <p:cNvSpPr txBox="1"/>
          <p:nvPr/>
        </p:nvSpPr>
        <p:spPr>
          <a:xfrm>
            <a:off x="3621551" y="2847379"/>
            <a:ext cx="2316892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bil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BD0C66-5585-5CA4-397F-FBEE03E84FCC}"/>
              </a:ext>
            </a:extLst>
          </p:cNvPr>
          <p:cNvSpPr txBox="1"/>
          <p:nvPr/>
        </p:nvSpPr>
        <p:spPr>
          <a:xfrm>
            <a:off x="6899806" y="4157527"/>
            <a:ext cx="3047164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buik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33D127-8023-A384-8425-99759D45FDE3}"/>
              </a:ext>
            </a:extLst>
          </p:cNvPr>
          <p:cNvSpPr txBox="1"/>
          <p:nvPr/>
        </p:nvSpPr>
        <p:spPr>
          <a:xfrm>
            <a:off x="4006716" y="148615"/>
            <a:ext cx="3047163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arm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-1" y="148616"/>
            <a:ext cx="4427622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gezicht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709CA0-3518-914C-746D-D8E38AFA1C18}"/>
              </a:ext>
            </a:extLst>
          </p:cNvPr>
          <p:cNvSpPr txBox="1"/>
          <p:nvPr/>
        </p:nvSpPr>
        <p:spPr>
          <a:xfrm>
            <a:off x="-39022" y="1488799"/>
            <a:ext cx="3477916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haar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A36326-80EC-FF58-96A2-094323BBFD72}"/>
              </a:ext>
            </a:extLst>
          </p:cNvPr>
          <p:cNvSpPr txBox="1"/>
          <p:nvPr/>
        </p:nvSpPr>
        <p:spPr>
          <a:xfrm>
            <a:off x="6635736" y="1513756"/>
            <a:ext cx="3048000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neus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B5E268-BCE0-4E77-5BB3-8F2B6DCB79B7}"/>
              </a:ext>
            </a:extLst>
          </p:cNvPr>
          <p:cNvSpPr txBox="1"/>
          <p:nvPr/>
        </p:nvSpPr>
        <p:spPr>
          <a:xfrm>
            <a:off x="-1" y="2757039"/>
            <a:ext cx="3503141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mond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876059-D3E1-DFDE-F3D4-E93DD6F68C72}"/>
              </a:ext>
            </a:extLst>
          </p:cNvPr>
          <p:cNvSpPr txBox="1"/>
          <p:nvPr/>
        </p:nvSpPr>
        <p:spPr>
          <a:xfrm>
            <a:off x="7030056" y="2757038"/>
            <a:ext cx="3163330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tong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7716715" y="148408"/>
            <a:ext cx="2830597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oor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1107D8-07F9-246B-FB92-41F8837D8941}"/>
              </a:ext>
            </a:extLst>
          </p:cNvPr>
          <p:cNvSpPr txBox="1"/>
          <p:nvPr/>
        </p:nvSpPr>
        <p:spPr>
          <a:xfrm>
            <a:off x="3503141" y="1498138"/>
            <a:ext cx="3068348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huid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C42EFE-1B75-366F-3ABA-6514DBA39386}"/>
              </a:ext>
            </a:extLst>
          </p:cNvPr>
          <p:cNvSpPr txBox="1"/>
          <p:nvPr/>
        </p:nvSpPr>
        <p:spPr>
          <a:xfrm>
            <a:off x="3635245" y="2757038"/>
            <a:ext cx="3262706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tand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BD0C66-5585-5CA4-397F-FBEE03E84FCC}"/>
              </a:ext>
            </a:extLst>
          </p:cNvPr>
          <p:cNvSpPr txBox="1"/>
          <p:nvPr/>
        </p:nvSpPr>
        <p:spPr>
          <a:xfrm>
            <a:off x="4561826" y="148409"/>
            <a:ext cx="3047164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</a:t>
            </a:r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oog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E9048C-EC9C-541F-8C2B-C52479B2712E}"/>
              </a:ext>
            </a:extLst>
          </p:cNvPr>
          <p:cNvSpPr txBox="1"/>
          <p:nvPr/>
        </p:nvSpPr>
        <p:spPr>
          <a:xfrm>
            <a:off x="0" y="4097222"/>
            <a:ext cx="4069492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 hoofd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802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6</cp:revision>
  <cp:lastPrinted>2022-08-15T09:47:00Z</cp:lastPrinted>
  <dcterms:created xsi:type="dcterms:W3CDTF">2022-08-15T09:38:17Z</dcterms:created>
  <dcterms:modified xsi:type="dcterms:W3CDTF">2022-10-02T08:49:07Z</dcterms:modified>
</cp:coreProperties>
</file>