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06" autoAdjust="0"/>
  </p:normalViewPr>
  <p:slideViewPr>
    <p:cSldViewPr snapToGrid="0">
      <p:cViewPr varScale="1">
        <p:scale>
          <a:sx n="79" d="100"/>
          <a:sy n="79" d="100"/>
        </p:scale>
        <p:origin x="10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29C5-60DF-2997-4703-95F7E578A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1252C-A352-192F-5E35-15F96812E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CB1B-569B-4F77-F4D4-E5A68E18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C5A1A-0AEF-97F0-1783-5FC72C9F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03A47-63EC-5D96-7DC6-32AB9E31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050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C452-E558-B89E-A2EA-4B01C220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1376E-71E2-1AD8-C3D8-17E0EE5A5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C62B4-D4B1-E67A-04A5-466B0D80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1300C-5DB2-BCD2-EE72-7B8EA1C9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8355-F399-FF16-84A6-5C1E4FD1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11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B27E6-D514-C4F1-C7BD-2FAE45BD9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29F97-763C-EDBB-A1DD-BC40A21B2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BA9B-C3A6-1647-EC9D-2E30D1AC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98568-975C-F161-E3CE-E44DC890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DA77B-7B3C-D802-AA08-8625E8C2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328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1589-D765-FB89-EB12-6FDDB7A9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257C-A9C0-4651-51A7-B2BA6CFE1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95C4B-BEF2-7089-2CE6-CFA390CE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60745-6831-2FE6-2BFC-1B448B0E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CB49-846C-2959-F83B-FFF4E977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154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9261-3E7F-544E-03AA-38A9DEE9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42E55-0538-8197-DFBA-6B8A242E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6BA0A-7CB8-2913-C46F-79E9C57E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D69AB-FA9D-C56C-A8D7-85980160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FDF4D-4314-6D86-3519-56AE2419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479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4FD-72E7-1AC1-09EB-05874033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3B65-DD66-5868-EA42-E0C686349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CF8BA-C8FA-03A0-DB4D-3F87CC08A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14B9-E053-7E23-DC27-9C942F9C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4A73D-086A-559D-790F-469241A9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45341-1CAA-06A3-B5EE-CDA45783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107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7414-B175-7D0A-0A4C-B86B2561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1302F-0D95-1AE8-EF29-7D4089E7D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65A93-CEEB-3A36-69F6-B34459495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5E063-4E2F-22F1-5DF7-3F81617E4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2BBEF-83F4-2381-B9B8-B220ACBF8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7432A-0DCA-7CD8-853E-10BEB9AE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F356E-6437-ED73-8325-BE26202E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BAAAA-5B62-1B41-4E1A-216CF251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125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1679-2607-BDEB-D5BE-3754D361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6039E-3D1E-3540-B881-4731233D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556F1-0F47-6789-F846-44BA1958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53323-2120-AF98-0A1C-364C611B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5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904DD-2EFE-AF6F-EA47-8F314A88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7F832-F3A8-7E34-D59A-BC382D5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118F-848B-88BB-59BC-2989E85C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97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2532-C50C-DD35-FC77-0CABFC6D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6BD73-4AE6-3FAE-8B54-28978E1F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A073A-2508-051D-2F0F-B1713400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7C0BD-9B06-72DB-D3C1-0409C6B4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923C2-92A3-A878-DBC3-C9DA070E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1F9F-8C52-B00A-8AE0-70022E5F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8568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D0A7-6984-D009-30F6-CFBA143C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1239F-C244-8084-A000-E20BA38CB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5702C-4FFD-983D-2E9A-D1F1C14B2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428B5-7811-06B5-7372-C3D9B938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E6A18-8F83-565D-EECE-41A30A42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1A210-829C-AEF4-6B34-C1206558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610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794A4-6199-9B5F-8B5A-66BAFEBB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47A09-AB44-FDC1-AA2B-24FA17408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F94C2-A515-7F12-0EF6-510E6C6F4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A8B3-FF0C-4352-9E3A-0174F0D97B1E}" type="datetimeFigureOut">
              <a:rPr lang="en-NL" smtClean="0"/>
              <a:t>02/10/2022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7477-C9DC-01C5-BFA7-32C4AAB25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22E8-6E6B-92F0-5695-4BB48FFF6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8068-8385-4993-B521-3E54E7CDD79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94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2A87C4-68FC-E9B5-4CC1-9BA943A3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296" y="1232452"/>
            <a:ext cx="3847703" cy="5625548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B2CF5A-560D-27CD-26F3-66C58CD3E591}"/>
              </a:ext>
            </a:extLst>
          </p:cNvPr>
          <p:cNvSpPr txBox="1"/>
          <p:nvPr/>
        </p:nvSpPr>
        <p:spPr>
          <a:xfrm>
            <a:off x="228600" y="237066"/>
            <a:ext cx="797352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hans	  	was het eng?</a:t>
            </a:r>
          </a:p>
          <a:p>
            <a:r>
              <a:rPr lang="nl-NL" sz="4400">
                <a:latin typeface="Tw Cen MT" panose="020B0602020104020603" pitchFamily="34" charset="0"/>
              </a:rPr>
              <a:t>achmed	  	nee hoor.</a:t>
            </a:r>
          </a:p>
          <a:p>
            <a:r>
              <a:rPr lang="nl-NL" sz="4400">
                <a:latin typeface="Tw Cen MT" panose="020B0602020104020603" pitchFamily="34" charset="0"/>
              </a:rPr>
              <a:t>hans	  	wat doet ze allemaal?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6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79A549-DB31-4534-4CB9-8EE11E199638}"/>
              </a:ext>
            </a:extLst>
          </p:cNvPr>
          <p:cNvSpPr txBox="1"/>
          <p:nvPr/>
        </p:nvSpPr>
        <p:spPr>
          <a:xfrm>
            <a:off x="77821" y="184826"/>
            <a:ext cx="1027832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Tw Cen MT" panose="020B0602020104020603" pitchFamily="34" charset="0"/>
              </a:rPr>
              <a:t>achmed	 ze kijkt naar je ogen en naar je oren. </a:t>
            </a:r>
          </a:p>
          <a:p>
            <a:r>
              <a:rPr lang="nl-NL" sz="3600">
                <a:latin typeface="Tw Cen MT" panose="020B0602020104020603" pitchFamily="34" charset="0"/>
              </a:rPr>
              <a:t>eerst moet je één hand voor je ogen doen. kijk, zo,</a:t>
            </a:r>
          </a:p>
          <a:p>
            <a:r>
              <a:rPr lang="nl-NL" sz="3600">
                <a:latin typeface="Tw Cen MT" panose="020B0602020104020603" pitchFamily="34" charset="0"/>
              </a:rPr>
              <a:t>en dan moet je de schooldokter nadoen met het vorkje.</a:t>
            </a:r>
          </a:p>
          <a:p>
            <a:r>
              <a:rPr lang="nl-NL" sz="3600">
                <a:latin typeface="Tw Cen MT" panose="020B0602020104020603" pitchFamily="34" charset="0"/>
              </a:rPr>
              <a:t>hans	  	en dan?</a:t>
            </a:r>
          </a:p>
          <a:p>
            <a:r>
              <a:rPr lang="nl-NL" sz="3600">
                <a:latin typeface="Tw Cen MT" panose="020B0602020104020603" pitchFamily="34" charset="0"/>
              </a:rPr>
              <a:t>achmed	en dan je hand voor je andere oog.</a:t>
            </a:r>
          </a:p>
          <a:p>
            <a:r>
              <a:rPr lang="nl-NL" sz="3600">
                <a:latin typeface="Tw Cen MT" panose="020B0602020104020603" pitchFamily="34" charset="0"/>
              </a:rPr>
              <a:t>hans	  	en dan, wat gebeurt er dan?</a:t>
            </a:r>
          </a:p>
          <a:p>
            <a:r>
              <a:rPr lang="nl-NL" sz="3600">
                <a:latin typeface="Tw Cen MT" panose="020B0602020104020603" pitchFamily="34" charset="0"/>
              </a:rPr>
              <a:t>achmed	dan kijkt ze met een lampje in je oren,</a:t>
            </a:r>
          </a:p>
          <a:p>
            <a:r>
              <a:rPr lang="nl-NL" sz="3600">
                <a:latin typeface="Tw Cen MT" panose="020B0602020104020603" pitchFamily="34" charset="0"/>
              </a:rPr>
              <a:t>en dan krijg je een koptelefoon op</a:t>
            </a:r>
          </a:p>
          <a:p>
            <a:r>
              <a:rPr lang="nl-NL" sz="3600">
                <a:latin typeface="Tw Cen MT" panose="020B0602020104020603" pitchFamily="34" charset="0"/>
              </a:rPr>
              <a:t>en als je piep hoort, doe je je hand omhoog. kijk, zo.</a:t>
            </a:r>
            <a:endParaRPr lang="en-NL" sz="360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CB001-F38C-00AA-504F-71B311551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203" y="1867710"/>
            <a:ext cx="2537797" cy="3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B23C9-8DBD-C8B7-E011-79ECECA72F62}"/>
              </a:ext>
            </a:extLst>
          </p:cNvPr>
          <p:cNvSpPr txBox="1"/>
          <p:nvPr/>
        </p:nvSpPr>
        <p:spPr>
          <a:xfrm>
            <a:off x="116732" y="184826"/>
            <a:ext cx="92688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Tw Cen MT" panose="020B0602020104020603" pitchFamily="34" charset="0"/>
              </a:rPr>
              <a:t>hans	  	en dan?</a:t>
            </a:r>
          </a:p>
          <a:p>
            <a:r>
              <a:rPr lang="nl-NL" sz="3600">
                <a:latin typeface="Tw Cen MT" panose="020B0602020104020603" pitchFamily="34" charset="0"/>
              </a:rPr>
              <a:t>achmed	dan moet je hard blazen, </a:t>
            </a:r>
          </a:p>
          <a:p>
            <a:r>
              <a:rPr lang="nl-NL" sz="3600">
                <a:latin typeface="Tw Cen MT" panose="020B0602020104020603" pitchFamily="34" charset="0"/>
              </a:rPr>
              <a:t>		op je hand en dan kijkt ze naar je buik.</a:t>
            </a:r>
          </a:p>
          <a:p>
            <a:r>
              <a:rPr lang="nl-NL" sz="3600">
                <a:latin typeface="Tw Cen MT" panose="020B0602020104020603" pitchFamily="34" charset="0"/>
              </a:rPr>
              <a:t>hans	  	en dan?</a:t>
            </a:r>
          </a:p>
          <a:p>
            <a:r>
              <a:rPr lang="nl-NL" sz="3600">
                <a:latin typeface="Tw Cen MT" panose="020B0602020104020603" pitchFamily="34" charset="0"/>
              </a:rPr>
              <a:t>achmed	dan moet je je tong uitsteken </a:t>
            </a:r>
          </a:p>
          <a:p>
            <a:r>
              <a:rPr lang="nl-NL" sz="3600">
                <a:latin typeface="Tw Cen MT" panose="020B0602020104020603" pitchFamily="34" charset="0"/>
              </a:rPr>
              <a:t>              en moet je aa zeggen.</a:t>
            </a:r>
            <a:endParaRPr lang="en-NL" sz="360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4F903-858C-D550-62B0-E6D4688B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541" y="1770434"/>
            <a:ext cx="3211459" cy="4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9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C8C9B-A0FD-3344-716C-CBD879911C3E}"/>
              </a:ext>
            </a:extLst>
          </p:cNvPr>
          <p:cNvSpPr txBox="1"/>
          <p:nvPr/>
        </p:nvSpPr>
        <p:spPr>
          <a:xfrm>
            <a:off x="87549" y="165370"/>
            <a:ext cx="99890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Tw Cen MT" panose="020B0602020104020603" pitchFamily="34" charset="0"/>
              </a:rPr>
              <a:t>hans	  	en wat gebeurt er dan?</a:t>
            </a:r>
          </a:p>
          <a:p>
            <a:r>
              <a:rPr lang="nl-NL" sz="3600">
                <a:latin typeface="Tw Cen MT" panose="020B0602020104020603" pitchFamily="34" charset="0"/>
              </a:rPr>
              <a:t>achmed	dan moet je op de weegschaal staan, </a:t>
            </a:r>
          </a:p>
          <a:p>
            <a:r>
              <a:rPr lang="nl-NL" sz="3600">
                <a:latin typeface="Tw Cen MT" panose="020B0602020104020603" pitchFamily="34" charset="0"/>
              </a:rPr>
              <a:t>		dan kijkt ze hoe zwaar je bent.</a:t>
            </a:r>
          </a:p>
          <a:p>
            <a:r>
              <a:rPr lang="nl-NL" sz="3600">
                <a:latin typeface="Tw Cen MT" panose="020B0602020104020603" pitchFamily="34" charset="0"/>
              </a:rPr>
              <a:t>hans	  	en dan?</a:t>
            </a:r>
          </a:p>
          <a:p>
            <a:r>
              <a:rPr lang="nl-NL" sz="3600">
                <a:latin typeface="Tw Cen MT" panose="020B0602020104020603" pitchFamily="34" charset="0"/>
              </a:rPr>
              <a:t>achmed	dan moet je onder de meetlat gaan staan. </a:t>
            </a:r>
          </a:p>
          <a:p>
            <a:r>
              <a:rPr lang="nl-NL" sz="3600">
                <a:latin typeface="Tw Cen MT" panose="020B0602020104020603" pitchFamily="34" charset="0"/>
              </a:rPr>
              <a:t>		en dan kijkt ze hoe lang je bent.</a:t>
            </a:r>
            <a:endParaRPr lang="en-NL" sz="360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770CF-4E35-6B74-B04E-B837E3A6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876" y="3048800"/>
            <a:ext cx="2855575" cy="3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22920-2F9A-2FAD-4280-9EF58928F356}"/>
              </a:ext>
            </a:extLst>
          </p:cNvPr>
          <p:cNvSpPr txBox="1"/>
          <p:nvPr/>
        </p:nvSpPr>
        <p:spPr>
          <a:xfrm>
            <a:off x="69075" y="191786"/>
            <a:ext cx="85007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/>
              <a:t>hans	  	  en dan?</a:t>
            </a:r>
          </a:p>
          <a:p>
            <a:r>
              <a:rPr lang="nl-NL" sz="3600"/>
              <a:t>achmed     dan moet je een plas doen.</a:t>
            </a:r>
          </a:p>
          <a:p>
            <a:r>
              <a:rPr lang="nl-NL" sz="3600"/>
              <a:t>hans	  	  in een po of in een flesje?</a:t>
            </a:r>
          </a:p>
          <a:p>
            <a:r>
              <a:rPr lang="nl-NL" sz="3600"/>
              <a:t>achmed	  in een po.</a:t>
            </a:r>
          </a:p>
          <a:p>
            <a:r>
              <a:rPr lang="nl-NL" sz="3600"/>
              <a:t>hans	           en dan?</a:t>
            </a:r>
          </a:p>
          <a:p>
            <a:r>
              <a:rPr lang="nl-NL" sz="3600"/>
              <a:t>achmed	  dan luistert ze naar je buik </a:t>
            </a:r>
          </a:p>
          <a:p>
            <a:r>
              <a:rPr lang="nl-NL" sz="3600"/>
              <a:t>		  en naar je rug met een rond ding.</a:t>
            </a:r>
          </a:p>
          <a:p>
            <a:r>
              <a:rPr lang="nl-NL" sz="3600"/>
              <a:t>	  	  dan moet je diep zuchten.</a:t>
            </a:r>
            <a:endParaRPr lang="en-NL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0C239-AD56-47C9-82E7-22A5AF37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772" y="2616852"/>
            <a:ext cx="3710153" cy="41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0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F1DC30-7BF2-84C6-2724-3F546BF1ECF3}"/>
              </a:ext>
            </a:extLst>
          </p:cNvPr>
          <p:cNvSpPr txBox="1"/>
          <p:nvPr/>
        </p:nvSpPr>
        <p:spPr>
          <a:xfrm>
            <a:off x="68094" y="204281"/>
            <a:ext cx="798891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Tw Cen MT" panose="020B0602020104020603" pitchFamily="34" charset="0"/>
              </a:rPr>
              <a:t>hans	         en wat gebeurt er dan?</a:t>
            </a:r>
          </a:p>
          <a:p>
            <a:r>
              <a:rPr lang="nl-NL" sz="3600">
                <a:latin typeface="Tw Cen MT" panose="020B0602020104020603" pitchFamily="34" charset="0"/>
              </a:rPr>
              <a:t>achmed	  dan krijg je een prik.</a:t>
            </a:r>
          </a:p>
          <a:p>
            <a:r>
              <a:rPr lang="nl-NL" sz="3600">
                <a:latin typeface="Tw Cen MT" panose="020B0602020104020603" pitchFamily="34" charset="0"/>
              </a:rPr>
              <a:t>hans	         brr, doet dat pijn?</a:t>
            </a:r>
          </a:p>
          <a:p>
            <a:r>
              <a:rPr lang="nl-NL" sz="3600">
                <a:latin typeface="Tw Cen MT" panose="020B0602020104020603" pitchFamily="34" charset="0"/>
              </a:rPr>
              <a:t>achmed	  ja, een beetje.</a:t>
            </a:r>
          </a:p>
          <a:p>
            <a:r>
              <a:rPr lang="nl-NL" sz="3600">
                <a:latin typeface="Tw Cen MT" panose="020B0602020104020603" pitchFamily="34" charset="0"/>
              </a:rPr>
              <a:t>hans	  	  en dan?</a:t>
            </a:r>
          </a:p>
          <a:p>
            <a:r>
              <a:rPr lang="nl-NL" sz="3600">
                <a:latin typeface="Tw Cen MT" panose="020B0602020104020603" pitchFamily="34" charset="0"/>
              </a:rPr>
              <a:t>achmed	  dan krijg je een pleister.</a:t>
            </a:r>
          </a:p>
          <a:p>
            <a:r>
              <a:rPr lang="nl-NL" sz="3600">
                <a:latin typeface="Tw Cen MT" panose="020B0602020104020603" pitchFamily="34" charset="0"/>
              </a:rPr>
              <a:t>	         kijk, hier.</a:t>
            </a:r>
          </a:p>
          <a:p>
            <a:r>
              <a:rPr lang="nl-NL" sz="3600">
                <a:latin typeface="Tw Cen MT" panose="020B0602020104020603" pitchFamily="34" charset="0"/>
              </a:rPr>
              <a:t>	         en dan krijg je een sportkaart. </a:t>
            </a:r>
          </a:p>
          <a:p>
            <a:r>
              <a:rPr lang="nl-NL" sz="3600">
                <a:latin typeface="Tw Cen MT" panose="020B0602020104020603" pitchFamily="34" charset="0"/>
              </a:rPr>
              <a:t>		  dan ben je klaar.</a:t>
            </a:r>
            <a:endParaRPr lang="en-NL" sz="360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09AD-B3E9-2D81-BDAA-EF25598B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794" y="2383091"/>
            <a:ext cx="3969111" cy="44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van den Burg</dc:creator>
  <cp:lastModifiedBy>Hans van den Burg</cp:lastModifiedBy>
  <cp:revision>2</cp:revision>
  <dcterms:created xsi:type="dcterms:W3CDTF">2022-10-02T07:34:10Z</dcterms:created>
  <dcterms:modified xsi:type="dcterms:W3CDTF">2022-10-02T08:19:27Z</dcterms:modified>
</cp:coreProperties>
</file>