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w Cen MT" panose="020B0602020104020603" pitchFamily="34" charset="0"/>
              </a:rPr>
              <a:t>oo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oo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EA7C7A-7832-33CB-AE19-6101B0213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071" y="2058189"/>
            <a:ext cx="5704596" cy="327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dcterms:created xsi:type="dcterms:W3CDTF">2022-08-15T11:56:44Z</dcterms:created>
  <dcterms:modified xsi:type="dcterms:W3CDTF">2022-08-16T09:11:46Z</dcterms:modified>
</cp:coreProperties>
</file>