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5533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Tw Cen MT" panose="020B0602020104020603" pitchFamily="34" charset="0"/>
              </a:rPr>
              <a:t>ie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10663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</a:t>
            </a:r>
            <a:r>
              <a:rPr lang="en-US" sz="4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ie</a:t>
            </a:r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408327-260E-287E-DDD0-3EDB7210DF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971" y="2295366"/>
            <a:ext cx="6701876" cy="298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2</cp:revision>
  <dcterms:created xsi:type="dcterms:W3CDTF">2022-08-15T11:56:44Z</dcterms:created>
  <dcterms:modified xsi:type="dcterms:W3CDTF">2022-08-16T09:08:36Z</dcterms:modified>
</cp:coreProperties>
</file>