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CB1EFB9A-34E6-5F19-94BD-A01FD3AD1DFA}"/>
              </a:ext>
            </a:extLst>
          </p:cNvPr>
          <p:cNvSpPr txBox="1"/>
          <p:nvPr/>
        </p:nvSpPr>
        <p:spPr>
          <a:xfrm>
            <a:off x="320842" y="268932"/>
            <a:ext cx="257887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spelen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B0FA2B-8B20-CEA9-596A-B6012BE58C94}"/>
              </a:ext>
            </a:extLst>
          </p:cNvPr>
          <p:cNvSpPr txBox="1"/>
          <p:nvPr/>
        </p:nvSpPr>
        <p:spPr>
          <a:xfrm>
            <a:off x="3091886" y="275134"/>
            <a:ext cx="210590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gaan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C385F5-22F9-2699-BF80-7E611A731F7A}"/>
              </a:ext>
            </a:extLst>
          </p:cNvPr>
          <p:cNvSpPr txBox="1"/>
          <p:nvPr/>
        </p:nvSpPr>
        <p:spPr>
          <a:xfrm>
            <a:off x="306995" y="1712855"/>
            <a:ext cx="246125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slaapt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A9CA65-DC3A-A6B7-7CAF-8A43BC18879F}"/>
              </a:ext>
            </a:extLst>
          </p:cNvPr>
          <p:cNvSpPr txBox="1"/>
          <p:nvPr/>
        </p:nvSpPr>
        <p:spPr>
          <a:xfrm>
            <a:off x="4328877" y="1731854"/>
            <a:ext cx="210590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staat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EA44FE-E5C3-F1B9-C25E-6C9CF4F96360}"/>
              </a:ext>
            </a:extLst>
          </p:cNvPr>
          <p:cNvSpPr txBox="1"/>
          <p:nvPr/>
        </p:nvSpPr>
        <p:spPr>
          <a:xfrm>
            <a:off x="5389956" y="296607"/>
            <a:ext cx="196732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zegt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5C67A0-AB58-07B4-8C0E-AE5DC7A53CF3}"/>
              </a:ext>
            </a:extLst>
          </p:cNvPr>
          <p:cNvSpPr txBox="1"/>
          <p:nvPr/>
        </p:nvSpPr>
        <p:spPr>
          <a:xfrm>
            <a:off x="2891728" y="1719403"/>
            <a:ext cx="131367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A293A7C-0C85-E962-DFBD-4B8A315A36CC}"/>
              </a:ext>
            </a:extLst>
          </p:cNvPr>
          <p:cNvSpPr txBox="1"/>
          <p:nvPr/>
        </p:nvSpPr>
        <p:spPr>
          <a:xfrm>
            <a:off x="7467273" y="295506"/>
            <a:ext cx="1660251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legt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5BB9FCA-3B00-DDFB-FCBE-4BFF66281580}"/>
              </a:ext>
            </a:extLst>
          </p:cNvPr>
          <p:cNvSpPr txBox="1"/>
          <p:nvPr/>
        </p:nvSpPr>
        <p:spPr>
          <a:xfrm>
            <a:off x="9304765" y="313843"/>
            <a:ext cx="196732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gaat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FEAD727-2F58-CD39-22DB-35B0906543EB}"/>
              </a:ext>
            </a:extLst>
          </p:cNvPr>
          <p:cNvSpPr txBox="1"/>
          <p:nvPr/>
        </p:nvSpPr>
        <p:spPr>
          <a:xfrm>
            <a:off x="6627273" y="1719403"/>
            <a:ext cx="1173959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zit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270001-F1FB-6F22-6728-ACBEE747A047}"/>
              </a:ext>
            </a:extLst>
          </p:cNvPr>
          <p:cNvSpPr txBox="1"/>
          <p:nvPr/>
        </p:nvSpPr>
        <p:spPr>
          <a:xfrm>
            <a:off x="288051" y="3120143"/>
            <a:ext cx="195888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pakt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8B28B9E-B795-2110-1D39-223950D92973}"/>
              </a:ext>
            </a:extLst>
          </p:cNvPr>
          <p:cNvSpPr txBox="1"/>
          <p:nvPr/>
        </p:nvSpPr>
        <p:spPr>
          <a:xfrm>
            <a:off x="288051" y="4544980"/>
            <a:ext cx="346840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hangt op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C9ADAB2-7F7C-7B98-FA3D-30660F2CCDE8}"/>
              </a:ext>
            </a:extLst>
          </p:cNvPr>
          <p:cNvSpPr txBox="1"/>
          <p:nvPr/>
        </p:nvSpPr>
        <p:spPr>
          <a:xfrm>
            <a:off x="7993725" y="1709172"/>
            <a:ext cx="210590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leest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FCBD580-3C73-8C1B-05E6-97531BC99D82}"/>
              </a:ext>
            </a:extLst>
          </p:cNvPr>
          <p:cNvSpPr txBox="1"/>
          <p:nvPr/>
        </p:nvSpPr>
        <p:spPr>
          <a:xfrm>
            <a:off x="2410272" y="3120142"/>
            <a:ext cx="208359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loopt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384938-12BA-9D03-83DD-3932C2FC2860}"/>
              </a:ext>
            </a:extLst>
          </p:cNvPr>
          <p:cNvSpPr txBox="1"/>
          <p:nvPr/>
        </p:nvSpPr>
        <p:spPr>
          <a:xfrm>
            <a:off x="3889983" y="4542080"/>
            <a:ext cx="195888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komt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0BFDEBF-51FF-14A4-F5E8-1DFD8AEE5F9B}"/>
              </a:ext>
            </a:extLst>
          </p:cNvPr>
          <p:cNvSpPr txBox="1"/>
          <p:nvPr/>
        </p:nvSpPr>
        <p:spPr>
          <a:xfrm>
            <a:off x="4657204" y="3124696"/>
            <a:ext cx="195888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pakt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2AAC140-3AC4-DF3E-0ACE-322948B02619}"/>
              </a:ext>
            </a:extLst>
          </p:cNvPr>
          <p:cNvSpPr txBox="1"/>
          <p:nvPr/>
        </p:nvSpPr>
        <p:spPr>
          <a:xfrm>
            <a:off x="6779426" y="3142199"/>
            <a:ext cx="431694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steekt aan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5D9B9-6DE6-873E-1E4B-C2971AEDC403}"/>
              </a:ext>
            </a:extLst>
          </p:cNvPr>
          <p:cNvSpPr txBox="1"/>
          <p:nvPr/>
        </p:nvSpPr>
        <p:spPr>
          <a:xfrm>
            <a:off x="6034843" y="4517538"/>
            <a:ext cx="285378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draagt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482262-80C8-FD82-6C28-712D074727ED}"/>
              </a:ext>
            </a:extLst>
          </p:cNvPr>
          <p:cNvSpPr txBox="1"/>
          <p:nvPr/>
        </p:nvSpPr>
        <p:spPr>
          <a:xfrm>
            <a:off x="9046676" y="4517537"/>
            <a:ext cx="285378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wiegt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2B0FA2B-8B20-CEA9-596A-B6012BE58C94}"/>
              </a:ext>
            </a:extLst>
          </p:cNvPr>
          <p:cNvSpPr txBox="1"/>
          <p:nvPr/>
        </p:nvSpPr>
        <p:spPr>
          <a:xfrm>
            <a:off x="4568929" y="266896"/>
            <a:ext cx="247178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neemt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A293A7C-0C85-E962-DFBD-4B8A315A36CC}"/>
              </a:ext>
            </a:extLst>
          </p:cNvPr>
          <p:cNvSpPr txBox="1"/>
          <p:nvPr/>
        </p:nvSpPr>
        <p:spPr>
          <a:xfrm>
            <a:off x="1957536" y="268485"/>
            <a:ext cx="240851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kruipt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5BB9FCA-3B00-DDFB-FCBE-4BFF66281580}"/>
              </a:ext>
            </a:extLst>
          </p:cNvPr>
          <p:cNvSpPr txBox="1"/>
          <p:nvPr/>
        </p:nvSpPr>
        <p:spPr>
          <a:xfrm>
            <a:off x="279654" y="248723"/>
            <a:ext cx="147500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ligt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0BFDEBF-51FF-14A4-F5E8-1DFD8AEE5F9B}"/>
              </a:ext>
            </a:extLst>
          </p:cNvPr>
          <p:cNvSpPr txBox="1"/>
          <p:nvPr/>
        </p:nvSpPr>
        <p:spPr>
          <a:xfrm>
            <a:off x="9313925" y="286821"/>
            <a:ext cx="174125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kijkt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50B8CE-7649-B7FE-8B1B-F75353D4CA86}"/>
              </a:ext>
            </a:extLst>
          </p:cNvPr>
          <p:cNvSpPr txBox="1"/>
          <p:nvPr/>
        </p:nvSpPr>
        <p:spPr>
          <a:xfrm>
            <a:off x="7243588" y="284960"/>
            <a:ext cx="1867461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wijst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12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cp:lastPrinted>2022-08-15T09:47:00Z</cp:lastPrinted>
  <dcterms:created xsi:type="dcterms:W3CDTF">2022-08-15T09:38:17Z</dcterms:created>
  <dcterms:modified xsi:type="dcterms:W3CDTF">2022-09-16T12:33:48Z</dcterms:modified>
</cp:coreProperties>
</file>