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47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25/09/2022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25/09/2022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25/09/2022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25/09/2022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25/09/2022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25/09/2022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25/09/2022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25/09/2022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25/09/2022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25/09/2022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25/09/2022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25/09/2022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75096" y="148615"/>
            <a:ext cx="1556426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latin typeface="Tw Cen MT" panose="020B0602020104020603" pitchFamily="34" charset="0"/>
              </a:rPr>
              <a:t>een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289D0B-EF42-9006-3E02-69E39C0A127C}"/>
              </a:ext>
            </a:extLst>
          </p:cNvPr>
          <p:cNvSpPr txBox="1"/>
          <p:nvPr/>
        </p:nvSpPr>
        <p:spPr>
          <a:xfrm>
            <a:off x="1874193" y="138345"/>
            <a:ext cx="196823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latin typeface="Tw Cen MT" panose="020B0602020104020603" pitchFamily="34" charset="0"/>
              </a:rPr>
              <a:t>twee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D8666C-ABD7-7069-6206-F1AB241B11B1}"/>
              </a:ext>
            </a:extLst>
          </p:cNvPr>
          <p:cNvSpPr txBox="1"/>
          <p:nvPr/>
        </p:nvSpPr>
        <p:spPr>
          <a:xfrm>
            <a:off x="4007793" y="138344"/>
            <a:ext cx="1770436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latin typeface="Tw Cen MT" panose="020B0602020104020603" pitchFamily="34" charset="0"/>
              </a:rPr>
              <a:t>drie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2AEF0E-CE41-D05E-AB46-A071630407B0}"/>
              </a:ext>
            </a:extLst>
          </p:cNvPr>
          <p:cNvSpPr txBox="1"/>
          <p:nvPr/>
        </p:nvSpPr>
        <p:spPr>
          <a:xfrm>
            <a:off x="5943597" y="148614"/>
            <a:ext cx="2616741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latin typeface="Tw Cen MT" panose="020B0602020104020603" pitchFamily="34" charset="0"/>
              </a:rPr>
              <a:t>achter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EA6D62-6E55-8506-9E43-FCEA9F547631}"/>
              </a:ext>
            </a:extLst>
          </p:cNvPr>
          <p:cNvSpPr txBox="1"/>
          <p:nvPr/>
        </p:nvSpPr>
        <p:spPr>
          <a:xfrm>
            <a:off x="8725707" y="148614"/>
            <a:ext cx="2305458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latin typeface="Tw Cen MT" panose="020B0602020104020603" pitchFamily="34" charset="0"/>
              </a:rPr>
              <a:t>tegen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800B1B-8B97-6C98-DE19-E51EFA735914}"/>
              </a:ext>
            </a:extLst>
          </p:cNvPr>
          <p:cNvSpPr txBox="1"/>
          <p:nvPr/>
        </p:nvSpPr>
        <p:spPr>
          <a:xfrm>
            <a:off x="175096" y="1536428"/>
            <a:ext cx="885219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latin typeface="Tw Cen MT" panose="020B0602020104020603" pitchFamily="34" charset="0"/>
              </a:rPr>
              <a:t>in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57FF89-7641-02FB-0CA4-4917E1E39079}"/>
              </a:ext>
            </a:extLst>
          </p:cNvPr>
          <p:cNvSpPr txBox="1"/>
          <p:nvPr/>
        </p:nvSpPr>
        <p:spPr>
          <a:xfrm>
            <a:off x="1288912" y="1536428"/>
            <a:ext cx="1211097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latin typeface="Tw Cen MT" panose="020B0602020104020603" pitchFamily="34" charset="0"/>
              </a:rPr>
              <a:t>bij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366488-879F-08A4-4708-B1725BEAE9E1}"/>
              </a:ext>
            </a:extLst>
          </p:cNvPr>
          <p:cNvSpPr txBox="1"/>
          <p:nvPr/>
        </p:nvSpPr>
        <p:spPr>
          <a:xfrm>
            <a:off x="2631327" y="1526158"/>
            <a:ext cx="2203320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latin typeface="Tw Cen MT" panose="020B0602020104020603" pitchFamily="34" charset="0"/>
              </a:rPr>
              <a:t>naast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DBBFAD-FB16-1BEB-EEB0-2DBFD05CD511}"/>
              </a:ext>
            </a:extLst>
          </p:cNvPr>
          <p:cNvSpPr txBox="1"/>
          <p:nvPr/>
        </p:nvSpPr>
        <p:spPr>
          <a:xfrm>
            <a:off x="4965965" y="1536428"/>
            <a:ext cx="2047678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latin typeface="Tw Cen MT" panose="020B0602020104020603" pitchFamily="34" charset="0"/>
              </a:rPr>
              <a:t>naar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479DF8-68CF-7164-7981-63D9CD4A3558}"/>
              </a:ext>
            </a:extLst>
          </p:cNvPr>
          <p:cNvSpPr txBox="1"/>
          <p:nvPr/>
        </p:nvSpPr>
        <p:spPr>
          <a:xfrm>
            <a:off x="7188730" y="1536428"/>
            <a:ext cx="2689706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latin typeface="Tw Cen MT" panose="020B0602020104020603" pitchFamily="34" charset="0"/>
              </a:rPr>
              <a:t>binnen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4376FC-3323-48CD-87DB-DEDE21A5301F}"/>
              </a:ext>
            </a:extLst>
          </p:cNvPr>
          <p:cNvSpPr txBox="1"/>
          <p:nvPr/>
        </p:nvSpPr>
        <p:spPr>
          <a:xfrm>
            <a:off x="168602" y="2913971"/>
            <a:ext cx="2462725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latin typeface="Tw Cen MT" panose="020B0602020104020603" pitchFamily="34" charset="0"/>
              </a:rPr>
              <a:t>buiten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75096" y="13608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A4D059-6920-9A6F-C690-B8320D265D53}"/>
              </a:ext>
            </a:extLst>
          </p:cNvPr>
          <p:cNvSpPr txBox="1"/>
          <p:nvPr/>
        </p:nvSpPr>
        <p:spPr>
          <a:xfrm>
            <a:off x="3887379" y="13608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AF6CAF-1442-ED75-F379-100A2497BF63}"/>
              </a:ext>
            </a:extLst>
          </p:cNvPr>
          <p:cNvSpPr txBox="1"/>
          <p:nvPr/>
        </p:nvSpPr>
        <p:spPr>
          <a:xfrm>
            <a:off x="2045918" y="13608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F1D18-57C3-64D5-B049-70A229DF578F}"/>
              </a:ext>
            </a:extLst>
          </p:cNvPr>
          <p:cNvSpPr txBox="1"/>
          <p:nvPr/>
        </p:nvSpPr>
        <p:spPr>
          <a:xfrm>
            <a:off x="5728840" y="13608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0293AF-FFAC-0A2E-AF1F-96B1659B9A6A}"/>
              </a:ext>
            </a:extLst>
          </p:cNvPr>
          <p:cNvSpPr txBox="1"/>
          <p:nvPr/>
        </p:nvSpPr>
        <p:spPr>
          <a:xfrm>
            <a:off x="9441123" y="13608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5A4100-9E07-819E-9842-BE89F2975BFF}"/>
              </a:ext>
            </a:extLst>
          </p:cNvPr>
          <p:cNvSpPr txBox="1"/>
          <p:nvPr/>
        </p:nvSpPr>
        <p:spPr>
          <a:xfrm>
            <a:off x="7599662" y="13608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3BC89F-4C70-1A9A-7A6D-25C8EA76B5F7}"/>
              </a:ext>
            </a:extLst>
          </p:cNvPr>
          <p:cNvSpPr txBox="1"/>
          <p:nvPr/>
        </p:nvSpPr>
        <p:spPr>
          <a:xfrm>
            <a:off x="167284" y="162877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074EB2-B8A5-8B4A-CD34-3AD10F77B63D}"/>
              </a:ext>
            </a:extLst>
          </p:cNvPr>
          <p:cNvSpPr txBox="1"/>
          <p:nvPr/>
        </p:nvSpPr>
        <p:spPr>
          <a:xfrm>
            <a:off x="3879567" y="162877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15AE79-F54E-821A-DC63-B1AE28A20F6D}"/>
              </a:ext>
            </a:extLst>
          </p:cNvPr>
          <p:cNvSpPr txBox="1"/>
          <p:nvPr/>
        </p:nvSpPr>
        <p:spPr>
          <a:xfrm>
            <a:off x="2038106" y="162877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D7CB40-BC1F-3232-35EA-656B649DED44}"/>
              </a:ext>
            </a:extLst>
          </p:cNvPr>
          <p:cNvSpPr txBox="1"/>
          <p:nvPr/>
        </p:nvSpPr>
        <p:spPr>
          <a:xfrm>
            <a:off x="5721028" y="162877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3F3F08-A888-4FC4-0FF3-F9D89CCC0988}"/>
              </a:ext>
            </a:extLst>
          </p:cNvPr>
          <p:cNvSpPr txBox="1"/>
          <p:nvPr/>
        </p:nvSpPr>
        <p:spPr>
          <a:xfrm>
            <a:off x="9433311" y="162877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E0099A-89A1-0F68-D12C-900E86504D8F}"/>
              </a:ext>
            </a:extLst>
          </p:cNvPr>
          <p:cNvSpPr txBox="1"/>
          <p:nvPr/>
        </p:nvSpPr>
        <p:spPr>
          <a:xfrm>
            <a:off x="7591850" y="162877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134E1A-8425-82F6-DBD7-34541CE1893A}"/>
              </a:ext>
            </a:extLst>
          </p:cNvPr>
          <p:cNvSpPr txBox="1"/>
          <p:nvPr/>
        </p:nvSpPr>
        <p:spPr>
          <a:xfrm>
            <a:off x="182908" y="312145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4B4F6F-9981-059A-A4D7-9D1B5017BFB1}"/>
              </a:ext>
            </a:extLst>
          </p:cNvPr>
          <p:cNvSpPr txBox="1"/>
          <p:nvPr/>
        </p:nvSpPr>
        <p:spPr>
          <a:xfrm>
            <a:off x="3895191" y="312145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04B7784-A87B-29EE-C079-4BE616680B4B}"/>
              </a:ext>
            </a:extLst>
          </p:cNvPr>
          <p:cNvSpPr txBox="1"/>
          <p:nvPr/>
        </p:nvSpPr>
        <p:spPr>
          <a:xfrm>
            <a:off x="2053730" y="312145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38974B4-5FC8-AF7A-CB3F-4B9390E6F451}"/>
              </a:ext>
            </a:extLst>
          </p:cNvPr>
          <p:cNvSpPr txBox="1"/>
          <p:nvPr/>
        </p:nvSpPr>
        <p:spPr>
          <a:xfrm>
            <a:off x="5736652" y="312145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45F4D5-1215-1A02-8F8B-2C7EF18D1933}"/>
              </a:ext>
            </a:extLst>
          </p:cNvPr>
          <p:cNvSpPr txBox="1"/>
          <p:nvPr/>
        </p:nvSpPr>
        <p:spPr>
          <a:xfrm>
            <a:off x="9448935" y="312145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9600406-454D-FC26-4755-4E7F93552BC6}"/>
              </a:ext>
            </a:extLst>
          </p:cNvPr>
          <p:cNvSpPr txBox="1"/>
          <p:nvPr/>
        </p:nvSpPr>
        <p:spPr>
          <a:xfrm>
            <a:off x="7607474" y="312145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FF2031E-B135-888F-C965-DE15F630A756}"/>
              </a:ext>
            </a:extLst>
          </p:cNvPr>
          <p:cNvSpPr txBox="1"/>
          <p:nvPr/>
        </p:nvSpPr>
        <p:spPr>
          <a:xfrm>
            <a:off x="175096" y="461414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ECA911D-7751-CE65-6CB4-C154E4A70EC9}"/>
              </a:ext>
            </a:extLst>
          </p:cNvPr>
          <p:cNvSpPr txBox="1"/>
          <p:nvPr/>
        </p:nvSpPr>
        <p:spPr>
          <a:xfrm>
            <a:off x="3887379" y="461414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BA2C823-8795-02D4-86F4-2C7C8026C22C}"/>
              </a:ext>
            </a:extLst>
          </p:cNvPr>
          <p:cNvSpPr txBox="1"/>
          <p:nvPr/>
        </p:nvSpPr>
        <p:spPr>
          <a:xfrm>
            <a:off x="2045918" y="461414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D109032-2DAE-3C84-FE44-97A9CD983B9D}"/>
              </a:ext>
            </a:extLst>
          </p:cNvPr>
          <p:cNvSpPr txBox="1"/>
          <p:nvPr/>
        </p:nvSpPr>
        <p:spPr>
          <a:xfrm>
            <a:off x="5728840" y="461414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FC21A0D-4EAD-290D-834C-27ACF80CC944}"/>
              </a:ext>
            </a:extLst>
          </p:cNvPr>
          <p:cNvSpPr txBox="1"/>
          <p:nvPr/>
        </p:nvSpPr>
        <p:spPr>
          <a:xfrm>
            <a:off x="9441123" y="461414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62F5E6F-19B1-DB69-E291-5CE9F6CE1D58}"/>
              </a:ext>
            </a:extLst>
          </p:cNvPr>
          <p:cNvSpPr txBox="1"/>
          <p:nvPr/>
        </p:nvSpPr>
        <p:spPr>
          <a:xfrm>
            <a:off x="7599662" y="461414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10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8</cp:revision>
  <cp:lastPrinted>2022-08-15T09:47:00Z</cp:lastPrinted>
  <dcterms:created xsi:type="dcterms:W3CDTF">2022-08-15T09:38:17Z</dcterms:created>
  <dcterms:modified xsi:type="dcterms:W3CDTF">2022-09-25T08:58:18Z</dcterms:modified>
</cp:coreProperties>
</file>