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322205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beer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0" y="1474047"/>
            <a:ext cx="311217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stoel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-1" y="2746794"/>
            <a:ext cx="448727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lantaarn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7951086" y="2738072"/>
            <a:ext cx="337185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hand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296367" y="141184"/>
            <a:ext cx="298212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grot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3185691" y="1474980"/>
            <a:ext cx="320347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vuur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4587351" y="2738072"/>
            <a:ext cx="320347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muur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42EFE-1B75-366F-3ABA-6514DBA39386}"/>
              </a:ext>
            </a:extLst>
          </p:cNvPr>
          <p:cNvSpPr txBox="1"/>
          <p:nvPr/>
        </p:nvSpPr>
        <p:spPr>
          <a:xfrm>
            <a:off x="-1" y="4041479"/>
            <a:ext cx="2924433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arm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2C7A30-9FBB-5F98-6CEA-DA3C10DAB7AA}"/>
              </a:ext>
            </a:extLst>
          </p:cNvPr>
          <p:cNvSpPr txBox="1"/>
          <p:nvPr/>
        </p:nvSpPr>
        <p:spPr>
          <a:xfrm>
            <a:off x="3058808" y="4041479"/>
            <a:ext cx="34572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maan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6408536" y="152423"/>
            <a:ext cx="325203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bed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6462688" y="1474047"/>
            <a:ext cx="34572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boek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FEAC45-685E-5BC7-016D-8EAC839AA6A2}"/>
              </a:ext>
            </a:extLst>
          </p:cNvPr>
          <p:cNvSpPr txBox="1"/>
          <p:nvPr/>
        </p:nvSpPr>
        <p:spPr>
          <a:xfrm>
            <a:off x="1" y="5383953"/>
            <a:ext cx="311216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dag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B29AF-5BF4-15E8-B347-05FC85831A51}"/>
              </a:ext>
            </a:extLst>
          </p:cNvPr>
          <p:cNvSpPr txBox="1"/>
          <p:nvPr/>
        </p:nvSpPr>
        <p:spPr>
          <a:xfrm>
            <a:off x="3296368" y="5379678"/>
            <a:ext cx="335405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nacht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292752-C482-CE65-7441-93437FCE5387}"/>
              </a:ext>
            </a:extLst>
          </p:cNvPr>
          <p:cNvSpPr txBox="1"/>
          <p:nvPr/>
        </p:nvSpPr>
        <p:spPr>
          <a:xfrm>
            <a:off x="6650425" y="4039054"/>
            <a:ext cx="277394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ster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72D56-3740-20DA-2528-D8AE11814CD3}"/>
              </a:ext>
            </a:extLst>
          </p:cNvPr>
          <p:cNvSpPr txBox="1"/>
          <p:nvPr/>
        </p:nvSpPr>
        <p:spPr>
          <a:xfrm>
            <a:off x="6769954" y="5365569"/>
            <a:ext cx="380743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einde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cp:lastPrinted>2022-08-15T09:47:00Z</cp:lastPrinted>
  <dcterms:created xsi:type="dcterms:W3CDTF">2022-08-15T09:38:17Z</dcterms:created>
  <dcterms:modified xsi:type="dcterms:W3CDTF">2022-09-16T12:21:31Z</dcterms:modified>
</cp:coreProperties>
</file>