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69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63488" y="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ED8373-E359-A3DD-2E67-946EF4767BE9}"/>
              </a:ext>
            </a:extLst>
          </p:cNvPr>
          <p:cNvSpPr txBox="1"/>
          <p:nvPr/>
        </p:nvSpPr>
        <p:spPr>
          <a:xfrm>
            <a:off x="1820099" y="-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98BC4E-2AA6-535E-D315-084BA78DF5B4}"/>
              </a:ext>
            </a:extLst>
          </p:cNvPr>
          <p:cNvSpPr txBox="1"/>
          <p:nvPr/>
        </p:nvSpPr>
        <p:spPr>
          <a:xfrm>
            <a:off x="3633538" y="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598784-E403-7B29-A238-E06C2D1C46B4}"/>
              </a:ext>
            </a:extLst>
          </p:cNvPr>
          <p:cNvSpPr txBox="1"/>
          <p:nvPr/>
        </p:nvSpPr>
        <p:spPr>
          <a:xfrm>
            <a:off x="5390149" y="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D16446-5013-A87E-639E-DEFF7AAED3DB}"/>
              </a:ext>
            </a:extLst>
          </p:cNvPr>
          <p:cNvSpPr txBox="1"/>
          <p:nvPr/>
        </p:nvSpPr>
        <p:spPr>
          <a:xfrm>
            <a:off x="7146760" y="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210CE-388C-EABB-9A6E-66B201B0766D}"/>
              </a:ext>
            </a:extLst>
          </p:cNvPr>
          <p:cNvSpPr txBox="1"/>
          <p:nvPr/>
        </p:nvSpPr>
        <p:spPr>
          <a:xfrm>
            <a:off x="8903371" y="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E3387F-621C-E3A8-CB59-2F534E5E853C}"/>
              </a:ext>
            </a:extLst>
          </p:cNvPr>
          <p:cNvSpPr txBox="1"/>
          <p:nvPr/>
        </p:nvSpPr>
        <p:spPr>
          <a:xfrm>
            <a:off x="63489" y="1122942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817800-5464-E620-74A0-C15EA869C3B7}"/>
              </a:ext>
            </a:extLst>
          </p:cNvPr>
          <p:cNvSpPr txBox="1"/>
          <p:nvPr/>
        </p:nvSpPr>
        <p:spPr>
          <a:xfrm>
            <a:off x="1820100" y="112294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687992-80B1-6A12-CAAC-2D1D0B3F3BD0}"/>
              </a:ext>
            </a:extLst>
          </p:cNvPr>
          <p:cNvSpPr txBox="1"/>
          <p:nvPr/>
        </p:nvSpPr>
        <p:spPr>
          <a:xfrm>
            <a:off x="3633539" y="1122942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D75CFC-A292-DB01-73A2-16FCFEAEC4DE}"/>
              </a:ext>
            </a:extLst>
          </p:cNvPr>
          <p:cNvSpPr txBox="1"/>
          <p:nvPr/>
        </p:nvSpPr>
        <p:spPr>
          <a:xfrm>
            <a:off x="5390150" y="1122942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4C85F5-3141-E780-1983-DB4DC36E13A2}"/>
              </a:ext>
            </a:extLst>
          </p:cNvPr>
          <p:cNvSpPr txBox="1"/>
          <p:nvPr/>
        </p:nvSpPr>
        <p:spPr>
          <a:xfrm>
            <a:off x="7146761" y="1122942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0EC3F1-97D4-2668-21D5-9038C7E868A4}"/>
              </a:ext>
            </a:extLst>
          </p:cNvPr>
          <p:cNvSpPr txBox="1"/>
          <p:nvPr/>
        </p:nvSpPr>
        <p:spPr>
          <a:xfrm>
            <a:off x="8903372" y="1122942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68616A-F118-8191-6EF4-CF59D1437145}"/>
              </a:ext>
            </a:extLst>
          </p:cNvPr>
          <p:cNvSpPr txBox="1"/>
          <p:nvPr/>
        </p:nvSpPr>
        <p:spPr>
          <a:xfrm>
            <a:off x="63488" y="22114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4B5513C-ED10-CA12-B17C-B358AEDD0818}"/>
              </a:ext>
            </a:extLst>
          </p:cNvPr>
          <p:cNvSpPr txBox="1"/>
          <p:nvPr/>
        </p:nvSpPr>
        <p:spPr>
          <a:xfrm>
            <a:off x="1820099" y="2211458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CAF237-EB4B-1AB6-4A7B-DFBE862FDB76}"/>
              </a:ext>
            </a:extLst>
          </p:cNvPr>
          <p:cNvSpPr txBox="1"/>
          <p:nvPr/>
        </p:nvSpPr>
        <p:spPr>
          <a:xfrm>
            <a:off x="3633538" y="22114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D89B90-E0E5-CE8C-7F88-488FB3FE3BF5}"/>
              </a:ext>
            </a:extLst>
          </p:cNvPr>
          <p:cNvSpPr txBox="1"/>
          <p:nvPr/>
        </p:nvSpPr>
        <p:spPr>
          <a:xfrm>
            <a:off x="5390149" y="22114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B4791A-FE38-B14D-90F4-7857E256AE3A}"/>
              </a:ext>
            </a:extLst>
          </p:cNvPr>
          <p:cNvSpPr txBox="1"/>
          <p:nvPr/>
        </p:nvSpPr>
        <p:spPr>
          <a:xfrm>
            <a:off x="7146760" y="22114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4CD714-528D-F67C-34B7-3B5BAF6DA615}"/>
              </a:ext>
            </a:extLst>
          </p:cNvPr>
          <p:cNvSpPr txBox="1"/>
          <p:nvPr/>
        </p:nvSpPr>
        <p:spPr>
          <a:xfrm>
            <a:off x="8903371" y="22114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F3DD6E-24F0-DEB0-6930-F5B9FB27B177}"/>
              </a:ext>
            </a:extLst>
          </p:cNvPr>
          <p:cNvSpPr txBox="1"/>
          <p:nvPr/>
        </p:nvSpPr>
        <p:spPr>
          <a:xfrm>
            <a:off x="63489" y="333440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A1E567-DD0C-C0AC-3F9D-2E6E390C7B5C}"/>
              </a:ext>
            </a:extLst>
          </p:cNvPr>
          <p:cNvSpPr txBox="1"/>
          <p:nvPr/>
        </p:nvSpPr>
        <p:spPr>
          <a:xfrm>
            <a:off x="1820100" y="3334400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3C7896-5B82-FD23-ECB0-DB39C74AD2F2}"/>
              </a:ext>
            </a:extLst>
          </p:cNvPr>
          <p:cNvSpPr txBox="1"/>
          <p:nvPr/>
        </p:nvSpPr>
        <p:spPr>
          <a:xfrm>
            <a:off x="3633539" y="333440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FF43B2-BD9A-9646-1C0F-CECECDF7BCC4}"/>
              </a:ext>
            </a:extLst>
          </p:cNvPr>
          <p:cNvSpPr txBox="1"/>
          <p:nvPr/>
        </p:nvSpPr>
        <p:spPr>
          <a:xfrm>
            <a:off x="5390150" y="333440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56E3E7-8103-96C2-61A3-A4A0161114F5}"/>
              </a:ext>
            </a:extLst>
          </p:cNvPr>
          <p:cNvSpPr txBox="1"/>
          <p:nvPr/>
        </p:nvSpPr>
        <p:spPr>
          <a:xfrm>
            <a:off x="7146761" y="333440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14DE7C-001B-28A0-318E-8DF49294287C}"/>
              </a:ext>
            </a:extLst>
          </p:cNvPr>
          <p:cNvSpPr txBox="1"/>
          <p:nvPr/>
        </p:nvSpPr>
        <p:spPr>
          <a:xfrm>
            <a:off x="8903372" y="3334401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D52A439-B473-F3F3-2CA6-8F8DBE742E67}"/>
              </a:ext>
            </a:extLst>
          </p:cNvPr>
          <p:cNvSpPr txBox="1"/>
          <p:nvPr/>
        </p:nvSpPr>
        <p:spPr>
          <a:xfrm>
            <a:off x="63488" y="4422917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67B5277-8D2F-4981-975E-C21398B9B769}"/>
              </a:ext>
            </a:extLst>
          </p:cNvPr>
          <p:cNvSpPr txBox="1"/>
          <p:nvPr/>
        </p:nvSpPr>
        <p:spPr>
          <a:xfrm>
            <a:off x="1820099" y="4422916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72AA477-90FA-AC23-41CC-24CA2473E99E}"/>
              </a:ext>
            </a:extLst>
          </p:cNvPr>
          <p:cNvSpPr txBox="1"/>
          <p:nvPr/>
        </p:nvSpPr>
        <p:spPr>
          <a:xfrm>
            <a:off x="3633538" y="4422917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D21422C-B0F8-2AA2-BA22-C1181A53C00B}"/>
              </a:ext>
            </a:extLst>
          </p:cNvPr>
          <p:cNvSpPr txBox="1"/>
          <p:nvPr/>
        </p:nvSpPr>
        <p:spPr>
          <a:xfrm>
            <a:off x="5390149" y="4422917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3FBCD5D-3018-0E5C-98A4-54D70B5CF199}"/>
              </a:ext>
            </a:extLst>
          </p:cNvPr>
          <p:cNvSpPr txBox="1"/>
          <p:nvPr/>
        </p:nvSpPr>
        <p:spPr>
          <a:xfrm>
            <a:off x="7146760" y="4422917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8A9646-68F9-14C4-BEE4-203AA0E61FCE}"/>
              </a:ext>
            </a:extLst>
          </p:cNvPr>
          <p:cNvSpPr txBox="1"/>
          <p:nvPr/>
        </p:nvSpPr>
        <p:spPr>
          <a:xfrm>
            <a:off x="8903371" y="4422917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9F4E324-360E-9389-DF50-9FA06D2D4FB1}"/>
              </a:ext>
            </a:extLst>
          </p:cNvPr>
          <p:cNvSpPr txBox="1"/>
          <p:nvPr/>
        </p:nvSpPr>
        <p:spPr>
          <a:xfrm>
            <a:off x="63489" y="55458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461A4E3-5563-AC19-CDA4-9C283FC4731F}"/>
              </a:ext>
            </a:extLst>
          </p:cNvPr>
          <p:cNvSpPr txBox="1"/>
          <p:nvPr/>
        </p:nvSpPr>
        <p:spPr>
          <a:xfrm>
            <a:off x="1820100" y="5545858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F3A5298-C67D-CE03-2CC4-43C0E5E19D86}"/>
              </a:ext>
            </a:extLst>
          </p:cNvPr>
          <p:cNvSpPr txBox="1"/>
          <p:nvPr/>
        </p:nvSpPr>
        <p:spPr>
          <a:xfrm>
            <a:off x="3633539" y="55458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5D11BF-0E29-D62A-A00B-C86165AB6F13}"/>
              </a:ext>
            </a:extLst>
          </p:cNvPr>
          <p:cNvSpPr txBox="1"/>
          <p:nvPr/>
        </p:nvSpPr>
        <p:spPr>
          <a:xfrm>
            <a:off x="5390150" y="55458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1A4F69-37AE-3C63-D281-3C414DE60E52}"/>
              </a:ext>
            </a:extLst>
          </p:cNvPr>
          <p:cNvSpPr txBox="1"/>
          <p:nvPr/>
        </p:nvSpPr>
        <p:spPr>
          <a:xfrm>
            <a:off x="7146761" y="55458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5F6AC1D-D106-FDC2-C9B7-E1026097037A}"/>
              </a:ext>
            </a:extLst>
          </p:cNvPr>
          <p:cNvSpPr txBox="1"/>
          <p:nvPr/>
        </p:nvSpPr>
        <p:spPr>
          <a:xfrm>
            <a:off x="8903372" y="5545859"/>
            <a:ext cx="181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?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3</cp:revision>
  <cp:lastPrinted>2022-08-15T09:47:00Z</cp:lastPrinted>
  <dcterms:created xsi:type="dcterms:W3CDTF">2022-08-15T09:38:17Z</dcterms:created>
  <dcterms:modified xsi:type="dcterms:W3CDTF">2022-08-17T12:59:37Z</dcterms:modified>
</cp:coreProperties>
</file>