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9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DC96C4-DCE5-7A83-B119-6CD8CD1657CF}"/>
              </a:ext>
            </a:extLst>
          </p:cNvPr>
          <p:cNvSpPr txBox="1"/>
          <p:nvPr/>
        </p:nvSpPr>
        <p:spPr>
          <a:xfrm>
            <a:off x="713874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BE5CCD-5E0A-052E-8D08-A574CB899C38}"/>
              </a:ext>
            </a:extLst>
          </p:cNvPr>
          <p:cNvSpPr txBox="1"/>
          <p:nvPr/>
        </p:nvSpPr>
        <p:spPr>
          <a:xfrm>
            <a:off x="1435768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354ABA-CD1C-088C-4AD5-AF4CD74F4E52}"/>
              </a:ext>
            </a:extLst>
          </p:cNvPr>
          <p:cNvSpPr txBox="1"/>
          <p:nvPr/>
        </p:nvSpPr>
        <p:spPr>
          <a:xfrm>
            <a:off x="2149642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7F508F-F6AA-8AE0-79BA-408C53BCE8B0}"/>
              </a:ext>
            </a:extLst>
          </p:cNvPr>
          <p:cNvSpPr txBox="1"/>
          <p:nvPr/>
        </p:nvSpPr>
        <p:spPr>
          <a:xfrm>
            <a:off x="2871536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0B1ED9-F054-EB08-9F1B-AE8370BC56F0}"/>
              </a:ext>
            </a:extLst>
          </p:cNvPr>
          <p:cNvSpPr txBox="1"/>
          <p:nvPr/>
        </p:nvSpPr>
        <p:spPr>
          <a:xfrm>
            <a:off x="3585410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BD3856-7131-710C-54CA-2A181ECB4DAF}"/>
              </a:ext>
            </a:extLst>
          </p:cNvPr>
          <p:cNvSpPr txBox="1"/>
          <p:nvPr/>
        </p:nvSpPr>
        <p:spPr>
          <a:xfrm>
            <a:off x="4307304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89800-5EBF-2722-FD77-F7BD46DA5039}"/>
              </a:ext>
            </a:extLst>
          </p:cNvPr>
          <p:cNvSpPr txBox="1"/>
          <p:nvPr/>
        </p:nvSpPr>
        <p:spPr>
          <a:xfrm>
            <a:off x="5021178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939584-91C1-1E5C-1627-96B037C9703E}"/>
              </a:ext>
            </a:extLst>
          </p:cNvPr>
          <p:cNvSpPr txBox="1"/>
          <p:nvPr/>
        </p:nvSpPr>
        <p:spPr>
          <a:xfrm>
            <a:off x="5719008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D083E5-6577-0A74-6DE2-D113DAA9A2E2}"/>
              </a:ext>
            </a:extLst>
          </p:cNvPr>
          <p:cNvSpPr txBox="1"/>
          <p:nvPr/>
        </p:nvSpPr>
        <p:spPr>
          <a:xfrm>
            <a:off x="6432882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4A3FF-ADAD-F587-BB53-6BA8DBEB8DE1}"/>
              </a:ext>
            </a:extLst>
          </p:cNvPr>
          <p:cNvSpPr txBox="1"/>
          <p:nvPr/>
        </p:nvSpPr>
        <p:spPr>
          <a:xfrm>
            <a:off x="7154776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3DB4B3-E265-A083-8FF2-021946926BD7}"/>
              </a:ext>
            </a:extLst>
          </p:cNvPr>
          <p:cNvSpPr txBox="1"/>
          <p:nvPr/>
        </p:nvSpPr>
        <p:spPr>
          <a:xfrm>
            <a:off x="7868650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DBB7D6-26F0-DD25-2307-ACCA6DFEF02B}"/>
              </a:ext>
            </a:extLst>
          </p:cNvPr>
          <p:cNvSpPr txBox="1"/>
          <p:nvPr/>
        </p:nvSpPr>
        <p:spPr>
          <a:xfrm>
            <a:off x="8590544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CC3E72-EA87-12DA-AB80-08C435EDFEC2}"/>
              </a:ext>
            </a:extLst>
          </p:cNvPr>
          <p:cNvSpPr txBox="1"/>
          <p:nvPr/>
        </p:nvSpPr>
        <p:spPr>
          <a:xfrm>
            <a:off x="9304418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7F68B2-8312-2700-5366-6148C57D855C}"/>
              </a:ext>
            </a:extLst>
          </p:cNvPr>
          <p:cNvSpPr txBox="1"/>
          <p:nvPr/>
        </p:nvSpPr>
        <p:spPr>
          <a:xfrm>
            <a:off x="10026312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1F024A6-1676-08A1-2067-3DB86AA5FB0F}"/>
              </a:ext>
            </a:extLst>
          </p:cNvPr>
          <p:cNvSpPr txBox="1"/>
          <p:nvPr/>
        </p:nvSpPr>
        <p:spPr>
          <a:xfrm>
            <a:off x="10740186" y="0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0722AB-5F58-0E27-04EF-F55EC5E030E6}"/>
              </a:ext>
            </a:extLst>
          </p:cNvPr>
          <p:cNvSpPr txBox="1"/>
          <p:nvPr/>
        </p:nvSpPr>
        <p:spPr>
          <a:xfrm>
            <a:off x="0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463534-804F-5E3F-C890-61C7E9A58727}"/>
              </a:ext>
            </a:extLst>
          </p:cNvPr>
          <p:cNvSpPr txBox="1"/>
          <p:nvPr/>
        </p:nvSpPr>
        <p:spPr>
          <a:xfrm>
            <a:off x="713874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F5D5B2-F55B-BEDD-26EE-238E2C8A9A87}"/>
              </a:ext>
            </a:extLst>
          </p:cNvPr>
          <p:cNvSpPr txBox="1"/>
          <p:nvPr/>
        </p:nvSpPr>
        <p:spPr>
          <a:xfrm>
            <a:off x="1435768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C7C402-1F10-062D-69DB-EBE87751E0E3}"/>
              </a:ext>
            </a:extLst>
          </p:cNvPr>
          <p:cNvSpPr txBox="1"/>
          <p:nvPr/>
        </p:nvSpPr>
        <p:spPr>
          <a:xfrm>
            <a:off x="2149642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803EAA-3E1A-CC82-D3FD-BD60F88E66A3}"/>
              </a:ext>
            </a:extLst>
          </p:cNvPr>
          <p:cNvSpPr txBox="1"/>
          <p:nvPr/>
        </p:nvSpPr>
        <p:spPr>
          <a:xfrm>
            <a:off x="2871536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5A3EE8-0A6D-C910-AF75-4322A01088E5}"/>
              </a:ext>
            </a:extLst>
          </p:cNvPr>
          <p:cNvSpPr txBox="1"/>
          <p:nvPr/>
        </p:nvSpPr>
        <p:spPr>
          <a:xfrm>
            <a:off x="3585410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BB0505-19ED-5289-8005-A4672EE8C2B5}"/>
              </a:ext>
            </a:extLst>
          </p:cNvPr>
          <p:cNvSpPr txBox="1"/>
          <p:nvPr/>
        </p:nvSpPr>
        <p:spPr>
          <a:xfrm>
            <a:off x="4307304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51527AE-22F2-25B0-96E1-BA4F0CE99992}"/>
              </a:ext>
            </a:extLst>
          </p:cNvPr>
          <p:cNvSpPr txBox="1"/>
          <p:nvPr/>
        </p:nvSpPr>
        <p:spPr>
          <a:xfrm>
            <a:off x="5021178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4BBC95C-4E30-BDF7-7379-66B1AC28DDBF}"/>
              </a:ext>
            </a:extLst>
          </p:cNvPr>
          <p:cNvSpPr txBox="1"/>
          <p:nvPr/>
        </p:nvSpPr>
        <p:spPr>
          <a:xfrm>
            <a:off x="5719008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688E77-D789-7C2E-631B-BD991A7210AB}"/>
              </a:ext>
            </a:extLst>
          </p:cNvPr>
          <p:cNvSpPr txBox="1"/>
          <p:nvPr/>
        </p:nvSpPr>
        <p:spPr>
          <a:xfrm>
            <a:off x="6432882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480190-0172-7A44-4FC6-71041506F684}"/>
              </a:ext>
            </a:extLst>
          </p:cNvPr>
          <p:cNvSpPr txBox="1"/>
          <p:nvPr/>
        </p:nvSpPr>
        <p:spPr>
          <a:xfrm>
            <a:off x="7154776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1C945DE-68BA-7FE8-592C-AA486BF36F35}"/>
              </a:ext>
            </a:extLst>
          </p:cNvPr>
          <p:cNvSpPr txBox="1"/>
          <p:nvPr/>
        </p:nvSpPr>
        <p:spPr>
          <a:xfrm>
            <a:off x="7868650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D433C00-9CF3-CD0B-3AD6-3298BFE082E6}"/>
              </a:ext>
            </a:extLst>
          </p:cNvPr>
          <p:cNvSpPr txBox="1"/>
          <p:nvPr/>
        </p:nvSpPr>
        <p:spPr>
          <a:xfrm>
            <a:off x="8590544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70D90CA-16EF-972C-54D7-42CA444729E5}"/>
              </a:ext>
            </a:extLst>
          </p:cNvPr>
          <p:cNvSpPr txBox="1"/>
          <p:nvPr/>
        </p:nvSpPr>
        <p:spPr>
          <a:xfrm>
            <a:off x="9304418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C4D9D96-86C1-2DB0-AEC5-143A3927CDBD}"/>
              </a:ext>
            </a:extLst>
          </p:cNvPr>
          <p:cNvSpPr txBox="1"/>
          <p:nvPr/>
        </p:nvSpPr>
        <p:spPr>
          <a:xfrm>
            <a:off x="10026312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A6D862D-9988-245F-05DA-ED797D090B1A}"/>
              </a:ext>
            </a:extLst>
          </p:cNvPr>
          <p:cNvSpPr txBox="1"/>
          <p:nvPr/>
        </p:nvSpPr>
        <p:spPr>
          <a:xfrm>
            <a:off x="10740186" y="1114927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C3E33C8-4402-0796-2774-942383EA56BE}"/>
              </a:ext>
            </a:extLst>
          </p:cNvPr>
          <p:cNvSpPr txBox="1"/>
          <p:nvPr/>
        </p:nvSpPr>
        <p:spPr>
          <a:xfrm>
            <a:off x="33751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EFE3BCE-B992-3F9C-0737-21E4FBB04CCB}"/>
              </a:ext>
            </a:extLst>
          </p:cNvPr>
          <p:cNvSpPr txBox="1"/>
          <p:nvPr/>
        </p:nvSpPr>
        <p:spPr>
          <a:xfrm>
            <a:off x="713874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D4A5A84-C43A-7823-39DC-AF100D44B41D}"/>
              </a:ext>
            </a:extLst>
          </p:cNvPr>
          <p:cNvSpPr txBox="1"/>
          <p:nvPr/>
        </p:nvSpPr>
        <p:spPr>
          <a:xfrm>
            <a:off x="1469519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3CE0C7B-1ABA-528B-DDFD-A9CBE721953E}"/>
              </a:ext>
            </a:extLst>
          </p:cNvPr>
          <p:cNvSpPr txBox="1"/>
          <p:nvPr/>
        </p:nvSpPr>
        <p:spPr>
          <a:xfrm>
            <a:off x="2149642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BFEE96-F4F3-86CA-1DED-CF0B59FAF735}"/>
              </a:ext>
            </a:extLst>
          </p:cNvPr>
          <p:cNvSpPr txBox="1"/>
          <p:nvPr/>
        </p:nvSpPr>
        <p:spPr>
          <a:xfrm>
            <a:off x="2905287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D75CFD-8A60-2AB6-AE16-201FD2AAD942}"/>
              </a:ext>
            </a:extLst>
          </p:cNvPr>
          <p:cNvSpPr txBox="1"/>
          <p:nvPr/>
        </p:nvSpPr>
        <p:spPr>
          <a:xfrm>
            <a:off x="3585410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292929-01A7-8664-6536-8C5B6C5DAA15}"/>
              </a:ext>
            </a:extLst>
          </p:cNvPr>
          <p:cNvSpPr txBox="1"/>
          <p:nvPr/>
        </p:nvSpPr>
        <p:spPr>
          <a:xfrm>
            <a:off x="4341055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D8369F1-CC90-98B7-25D6-B371FDB73A22}"/>
              </a:ext>
            </a:extLst>
          </p:cNvPr>
          <p:cNvSpPr txBox="1"/>
          <p:nvPr/>
        </p:nvSpPr>
        <p:spPr>
          <a:xfrm>
            <a:off x="5021178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7E783AB-BAB4-63FB-1759-DFEF6386F3E4}"/>
              </a:ext>
            </a:extLst>
          </p:cNvPr>
          <p:cNvSpPr txBox="1"/>
          <p:nvPr/>
        </p:nvSpPr>
        <p:spPr>
          <a:xfrm>
            <a:off x="5760778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79C250E-118F-A8C6-10BD-4D3FDAB62FD9}"/>
              </a:ext>
            </a:extLst>
          </p:cNvPr>
          <p:cNvSpPr txBox="1"/>
          <p:nvPr/>
        </p:nvSpPr>
        <p:spPr>
          <a:xfrm>
            <a:off x="6440901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3BD62FC-518E-EE56-2C1B-27B339857F5B}"/>
              </a:ext>
            </a:extLst>
          </p:cNvPr>
          <p:cNvSpPr txBox="1"/>
          <p:nvPr/>
        </p:nvSpPr>
        <p:spPr>
          <a:xfrm>
            <a:off x="7196546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3E668E-16A2-5A93-F6A1-18FC87055299}"/>
              </a:ext>
            </a:extLst>
          </p:cNvPr>
          <p:cNvSpPr txBox="1"/>
          <p:nvPr/>
        </p:nvSpPr>
        <p:spPr>
          <a:xfrm>
            <a:off x="7876669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C91DC05-47F2-257B-FDE4-5E60F049D07D}"/>
              </a:ext>
            </a:extLst>
          </p:cNvPr>
          <p:cNvSpPr txBox="1"/>
          <p:nvPr/>
        </p:nvSpPr>
        <p:spPr>
          <a:xfrm>
            <a:off x="8632314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9A85203-A597-EC56-4D24-99E5950A74D0}"/>
              </a:ext>
            </a:extLst>
          </p:cNvPr>
          <p:cNvSpPr txBox="1"/>
          <p:nvPr/>
        </p:nvSpPr>
        <p:spPr>
          <a:xfrm>
            <a:off x="9312437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1F907A8-8AA5-C145-EE89-726594D9C67E}"/>
              </a:ext>
            </a:extLst>
          </p:cNvPr>
          <p:cNvSpPr txBox="1"/>
          <p:nvPr/>
        </p:nvSpPr>
        <p:spPr>
          <a:xfrm>
            <a:off x="10068082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B552343-35C2-14A2-D901-C1B90B8A38B7}"/>
              </a:ext>
            </a:extLst>
          </p:cNvPr>
          <p:cNvSpPr txBox="1"/>
          <p:nvPr/>
        </p:nvSpPr>
        <p:spPr>
          <a:xfrm>
            <a:off x="10748205" y="2501386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A0667F0-6D65-828C-62AC-B270F00EF418}"/>
              </a:ext>
            </a:extLst>
          </p:cNvPr>
          <p:cNvSpPr txBox="1"/>
          <p:nvPr/>
        </p:nvSpPr>
        <p:spPr>
          <a:xfrm>
            <a:off x="25732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EBA5D88-121B-4BF3-A785-7FEC0F095B8A}"/>
              </a:ext>
            </a:extLst>
          </p:cNvPr>
          <p:cNvSpPr txBox="1"/>
          <p:nvPr/>
        </p:nvSpPr>
        <p:spPr>
          <a:xfrm>
            <a:off x="705855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980E156-2FE3-5CAB-955B-9B5D6B797FE7}"/>
              </a:ext>
            </a:extLst>
          </p:cNvPr>
          <p:cNvSpPr txBox="1"/>
          <p:nvPr/>
        </p:nvSpPr>
        <p:spPr>
          <a:xfrm>
            <a:off x="1461500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29F7B51-6CC7-5616-6A35-4F5BF2D8E746}"/>
              </a:ext>
            </a:extLst>
          </p:cNvPr>
          <p:cNvSpPr txBox="1"/>
          <p:nvPr/>
        </p:nvSpPr>
        <p:spPr>
          <a:xfrm>
            <a:off x="2141623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8B3EB95-318C-DAFB-FA30-51E54687D989}"/>
              </a:ext>
            </a:extLst>
          </p:cNvPr>
          <p:cNvSpPr txBox="1"/>
          <p:nvPr/>
        </p:nvSpPr>
        <p:spPr>
          <a:xfrm>
            <a:off x="2897268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D222813-354C-DEF1-3570-C518D31D0AE8}"/>
              </a:ext>
            </a:extLst>
          </p:cNvPr>
          <p:cNvSpPr txBox="1"/>
          <p:nvPr/>
        </p:nvSpPr>
        <p:spPr>
          <a:xfrm>
            <a:off x="3577391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9E55357-3628-DCE5-F13D-17D59695FF90}"/>
              </a:ext>
            </a:extLst>
          </p:cNvPr>
          <p:cNvSpPr txBox="1"/>
          <p:nvPr/>
        </p:nvSpPr>
        <p:spPr>
          <a:xfrm>
            <a:off x="4333036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9ACE1E7-246D-BBB3-0BAE-72AD77B07E36}"/>
              </a:ext>
            </a:extLst>
          </p:cNvPr>
          <p:cNvSpPr txBox="1"/>
          <p:nvPr/>
        </p:nvSpPr>
        <p:spPr>
          <a:xfrm>
            <a:off x="5013159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B6FD0F2-08DE-686B-2A13-2E50570C86A7}"/>
              </a:ext>
            </a:extLst>
          </p:cNvPr>
          <p:cNvSpPr txBox="1"/>
          <p:nvPr/>
        </p:nvSpPr>
        <p:spPr>
          <a:xfrm>
            <a:off x="5752759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9890E6E-CAAC-D598-41F1-33F20169F5CB}"/>
              </a:ext>
            </a:extLst>
          </p:cNvPr>
          <p:cNvSpPr txBox="1"/>
          <p:nvPr/>
        </p:nvSpPr>
        <p:spPr>
          <a:xfrm>
            <a:off x="6432882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1223E12-702E-35D9-9705-CA6C4D647CA6}"/>
              </a:ext>
            </a:extLst>
          </p:cNvPr>
          <p:cNvSpPr txBox="1"/>
          <p:nvPr/>
        </p:nvSpPr>
        <p:spPr>
          <a:xfrm>
            <a:off x="7188527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133E9A0-7169-6ADF-A7DC-01B556E3D658}"/>
              </a:ext>
            </a:extLst>
          </p:cNvPr>
          <p:cNvSpPr txBox="1"/>
          <p:nvPr/>
        </p:nvSpPr>
        <p:spPr>
          <a:xfrm>
            <a:off x="7868650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E2A1924-561F-7E68-801B-5C1978980E3B}"/>
              </a:ext>
            </a:extLst>
          </p:cNvPr>
          <p:cNvSpPr txBox="1"/>
          <p:nvPr/>
        </p:nvSpPr>
        <p:spPr>
          <a:xfrm>
            <a:off x="8624295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DC727C2-21B3-0227-9C90-8C3A69D5C97F}"/>
              </a:ext>
            </a:extLst>
          </p:cNvPr>
          <p:cNvSpPr txBox="1"/>
          <p:nvPr/>
        </p:nvSpPr>
        <p:spPr>
          <a:xfrm>
            <a:off x="9304418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CB65AE7-CF81-6EE9-9DEA-D703159C3E5A}"/>
              </a:ext>
            </a:extLst>
          </p:cNvPr>
          <p:cNvSpPr txBox="1"/>
          <p:nvPr/>
        </p:nvSpPr>
        <p:spPr>
          <a:xfrm>
            <a:off x="10060063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3156FF-E1ED-B23F-47B8-EF8FA9993A7C}"/>
              </a:ext>
            </a:extLst>
          </p:cNvPr>
          <p:cNvSpPr txBox="1"/>
          <p:nvPr/>
        </p:nvSpPr>
        <p:spPr>
          <a:xfrm>
            <a:off x="10740186" y="3616313"/>
            <a:ext cx="842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3</cp:revision>
  <cp:lastPrinted>2022-08-15T09:47:00Z</cp:lastPrinted>
  <dcterms:created xsi:type="dcterms:W3CDTF">2022-08-15T09:38:17Z</dcterms:created>
  <dcterms:modified xsi:type="dcterms:W3CDTF">2022-08-16T08:27:42Z</dcterms:modified>
</cp:coreProperties>
</file>