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69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-64936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D3E8DA-7196-9F28-315A-9ECE8AAB3AA1}"/>
              </a:ext>
            </a:extLst>
          </p:cNvPr>
          <p:cNvSpPr txBox="1"/>
          <p:nvPr/>
        </p:nvSpPr>
        <p:spPr>
          <a:xfrm>
            <a:off x="12354" y="930876"/>
            <a:ext cx="7821827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E81674-44F8-8D35-6313-AB5996382916}"/>
              </a:ext>
            </a:extLst>
          </p:cNvPr>
          <p:cNvSpPr txBox="1"/>
          <p:nvPr/>
        </p:nvSpPr>
        <p:spPr>
          <a:xfrm>
            <a:off x="13092" y="2916196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E31A40-BFEB-2001-77E9-1EE292F77D3A}"/>
              </a:ext>
            </a:extLst>
          </p:cNvPr>
          <p:cNvSpPr txBox="1"/>
          <p:nvPr/>
        </p:nvSpPr>
        <p:spPr>
          <a:xfrm>
            <a:off x="13092" y="1923536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C3213E6-7E98-2BD4-FE4B-A070A96E9FCA}"/>
              </a:ext>
            </a:extLst>
          </p:cNvPr>
          <p:cNvSpPr txBox="1"/>
          <p:nvPr/>
        </p:nvSpPr>
        <p:spPr>
          <a:xfrm>
            <a:off x="13092" y="3912008"/>
            <a:ext cx="7821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814022-4753-1FD0-7211-E76520498867}"/>
              </a:ext>
            </a:extLst>
          </p:cNvPr>
          <p:cNvSpPr txBox="1"/>
          <p:nvPr/>
        </p:nvSpPr>
        <p:spPr>
          <a:xfrm>
            <a:off x="25446" y="4907820"/>
            <a:ext cx="7821827" cy="119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0000"/>
                </a:highlight>
                <a:latin typeface="Tw Cen MT" panose="020B0602020104020603" pitchFamily="34" charset="0"/>
              </a:rPr>
              <a:t>doen?doen?doen</a:t>
            </a:r>
            <a:r>
              <a:rPr lang="en-US" sz="7200" dirty="0">
                <a:highlight>
                  <a:srgbClr val="FF0000"/>
                </a:highlight>
                <a:latin typeface="Tw Cen MT" panose="020B0602020104020603" pitchFamily="34" charset="0"/>
              </a:rPr>
              <a:t>?</a:t>
            </a:r>
            <a:endParaRPr lang="en-NL" sz="7200" dirty="0">
              <a:highlight>
                <a:srgbClr val="FF00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3</cp:revision>
  <cp:lastPrinted>2022-08-15T09:47:00Z</cp:lastPrinted>
  <dcterms:created xsi:type="dcterms:W3CDTF">2022-08-15T09:38:17Z</dcterms:created>
  <dcterms:modified xsi:type="dcterms:W3CDTF">2022-09-11T07:54:41Z</dcterms:modified>
</cp:coreProperties>
</file>