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35551" y="-34449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53C868-ECC0-324A-2CC8-200964D11F44}"/>
              </a:ext>
            </a:extLst>
          </p:cNvPr>
          <p:cNvSpPr txBox="1"/>
          <p:nvPr/>
        </p:nvSpPr>
        <p:spPr>
          <a:xfrm>
            <a:off x="1868099" y="-34450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0FEA59-0D89-27C9-6B49-44AAB6445969}"/>
              </a:ext>
            </a:extLst>
          </p:cNvPr>
          <p:cNvSpPr txBox="1"/>
          <p:nvPr/>
        </p:nvSpPr>
        <p:spPr>
          <a:xfrm>
            <a:off x="3584604" y="-34450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4D5C84-1BBD-1FE1-6886-FE9552C52A78}"/>
              </a:ext>
            </a:extLst>
          </p:cNvPr>
          <p:cNvSpPr txBox="1"/>
          <p:nvPr/>
        </p:nvSpPr>
        <p:spPr>
          <a:xfrm>
            <a:off x="5317152" y="-34451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114CE6-9C65-1E61-87BF-A7B898E78F06}"/>
              </a:ext>
            </a:extLst>
          </p:cNvPr>
          <p:cNvSpPr txBox="1"/>
          <p:nvPr/>
        </p:nvSpPr>
        <p:spPr>
          <a:xfrm>
            <a:off x="7033657" y="-34452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B40E5F-B747-B8A5-FA5A-75F44EE5D956}"/>
              </a:ext>
            </a:extLst>
          </p:cNvPr>
          <p:cNvSpPr txBox="1"/>
          <p:nvPr/>
        </p:nvSpPr>
        <p:spPr>
          <a:xfrm>
            <a:off x="8766205" y="-3445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CA8787-716B-96E5-34BE-AD09A908DD38}"/>
              </a:ext>
            </a:extLst>
          </p:cNvPr>
          <p:cNvSpPr txBox="1"/>
          <p:nvPr/>
        </p:nvSpPr>
        <p:spPr>
          <a:xfrm>
            <a:off x="103468" y="1080474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704AA7-CAC8-CBFD-A537-398631639B8B}"/>
              </a:ext>
            </a:extLst>
          </p:cNvPr>
          <p:cNvSpPr txBox="1"/>
          <p:nvPr/>
        </p:nvSpPr>
        <p:spPr>
          <a:xfrm>
            <a:off x="1836016" y="108047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1B3CB9-ECC2-650F-C0D6-7794B43371DB}"/>
              </a:ext>
            </a:extLst>
          </p:cNvPr>
          <p:cNvSpPr txBox="1"/>
          <p:nvPr/>
        </p:nvSpPr>
        <p:spPr>
          <a:xfrm>
            <a:off x="3552521" y="108047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D31D97-C5AF-85D2-F652-11F2DA292887}"/>
              </a:ext>
            </a:extLst>
          </p:cNvPr>
          <p:cNvSpPr txBox="1"/>
          <p:nvPr/>
        </p:nvSpPr>
        <p:spPr>
          <a:xfrm>
            <a:off x="5285069" y="1080472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60F0A4-2921-6735-E880-90EB8D1B4515}"/>
              </a:ext>
            </a:extLst>
          </p:cNvPr>
          <p:cNvSpPr txBox="1"/>
          <p:nvPr/>
        </p:nvSpPr>
        <p:spPr>
          <a:xfrm>
            <a:off x="7001574" y="1080471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CABA76-CD2D-9285-1DCD-AD8C1F137348}"/>
              </a:ext>
            </a:extLst>
          </p:cNvPr>
          <p:cNvSpPr txBox="1"/>
          <p:nvPr/>
        </p:nvSpPr>
        <p:spPr>
          <a:xfrm>
            <a:off x="8734122" y="1080470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EC4D8A-0574-32A3-0D05-23D41569E634}"/>
              </a:ext>
            </a:extLst>
          </p:cNvPr>
          <p:cNvSpPr txBox="1"/>
          <p:nvPr/>
        </p:nvSpPr>
        <p:spPr>
          <a:xfrm>
            <a:off x="103468" y="2195394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E81A9D-D3BC-45D1-C3BE-DEBF39DAFF32}"/>
              </a:ext>
            </a:extLst>
          </p:cNvPr>
          <p:cNvSpPr txBox="1"/>
          <p:nvPr/>
        </p:nvSpPr>
        <p:spPr>
          <a:xfrm>
            <a:off x="1836016" y="219539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26AA4C-856C-17F4-F0CF-E71E8AE9544E}"/>
              </a:ext>
            </a:extLst>
          </p:cNvPr>
          <p:cNvSpPr txBox="1"/>
          <p:nvPr/>
        </p:nvSpPr>
        <p:spPr>
          <a:xfrm>
            <a:off x="3552521" y="219539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A280A-112F-9798-4DB4-65A1001F938D}"/>
              </a:ext>
            </a:extLst>
          </p:cNvPr>
          <p:cNvSpPr txBox="1"/>
          <p:nvPr/>
        </p:nvSpPr>
        <p:spPr>
          <a:xfrm>
            <a:off x="5285069" y="2195392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EC22DE-1035-C39D-37F6-77B06D5D7C1F}"/>
              </a:ext>
            </a:extLst>
          </p:cNvPr>
          <p:cNvSpPr txBox="1"/>
          <p:nvPr/>
        </p:nvSpPr>
        <p:spPr>
          <a:xfrm>
            <a:off x="7001574" y="2195391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283BBA-B563-60EF-A0E5-4E70B3F45BB6}"/>
              </a:ext>
            </a:extLst>
          </p:cNvPr>
          <p:cNvSpPr txBox="1"/>
          <p:nvPr/>
        </p:nvSpPr>
        <p:spPr>
          <a:xfrm>
            <a:off x="8734122" y="2195390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AFAE52-E159-05F1-E0D5-54AEE303DA75}"/>
              </a:ext>
            </a:extLst>
          </p:cNvPr>
          <p:cNvSpPr txBox="1"/>
          <p:nvPr/>
        </p:nvSpPr>
        <p:spPr>
          <a:xfrm>
            <a:off x="71385" y="3310317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E2A984-8C7D-D1BD-32A3-5D26F253C259}"/>
              </a:ext>
            </a:extLst>
          </p:cNvPr>
          <p:cNvSpPr txBox="1"/>
          <p:nvPr/>
        </p:nvSpPr>
        <p:spPr>
          <a:xfrm>
            <a:off x="1803933" y="3310316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2A8CA8-31EC-0636-CE1B-C0108CAF1B6E}"/>
              </a:ext>
            </a:extLst>
          </p:cNvPr>
          <p:cNvSpPr txBox="1"/>
          <p:nvPr/>
        </p:nvSpPr>
        <p:spPr>
          <a:xfrm>
            <a:off x="3520438" y="3310316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3E7357-888D-3F8B-1BA4-07642048CE0A}"/>
              </a:ext>
            </a:extLst>
          </p:cNvPr>
          <p:cNvSpPr txBox="1"/>
          <p:nvPr/>
        </p:nvSpPr>
        <p:spPr>
          <a:xfrm>
            <a:off x="5252986" y="3310315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4620FBD-39B3-BDDB-0507-1B1CF8D1CEB9}"/>
              </a:ext>
            </a:extLst>
          </p:cNvPr>
          <p:cNvSpPr txBox="1"/>
          <p:nvPr/>
        </p:nvSpPr>
        <p:spPr>
          <a:xfrm>
            <a:off x="6969491" y="3310314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4017E6C-4EB3-7847-3558-D1FD01FD1E40}"/>
              </a:ext>
            </a:extLst>
          </p:cNvPr>
          <p:cNvSpPr txBox="1"/>
          <p:nvPr/>
        </p:nvSpPr>
        <p:spPr>
          <a:xfrm>
            <a:off x="8702039" y="331031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2E000F1-05A4-4D10-07BA-2043508D17FC}"/>
              </a:ext>
            </a:extLst>
          </p:cNvPr>
          <p:cNvSpPr txBox="1"/>
          <p:nvPr/>
        </p:nvSpPr>
        <p:spPr>
          <a:xfrm>
            <a:off x="103468" y="442523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2F3ECCD-67A1-65D7-79D0-CDED024DD7DC}"/>
              </a:ext>
            </a:extLst>
          </p:cNvPr>
          <p:cNvSpPr txBox="1"/>
          <p:nvPr/>
        </p:nvSpPr>
        <p:spPr>
          <a:xfrm>
            <a:off x="1836016" y="4425232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7D02768-43E3-4D2D-B62D-3C34C8D2E16C}"/>
              </a:ext>
            </a:extLst>
          </p:cNvPr>
          <p:cNvSpPr txBox="1"/>
          <p:nvPr/>
        </p:nvSpPr>
        <p:spPr>
          <a:xfrm>
            <a:off x="3552521" y="4425232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E257ED7-3FD7-1432-AF0E-AD08D389A116}"/>
              </a:ext>
            </a:extLst>
          </p:cNvPr>
          <p:cNvSpPr txBox="1"/>
          <p:nvPr/>
        </p:nvSpPr>
        <p:spPr>
          <a:xfrm>
            <a:off x="5285069" y="4425231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85DD6A-1A88-D227-69EC-7FBF74040692}"/>
              </a:ext>
            </a:extLst>
          </p:cNvPr>
          <p:cNvSpPr txBox="1"/>
          <p:nvPr/>
        </p:nvSpPr>
        <p:spPr>
          <a:xfrm>
            <a:off x="7001574" y="4425230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1F0333A-0939-2FC6-3F90-5548FC77985E}"/>
              </a:ext>
            </a:extLst>
          </p:cNvPr>
          <p:cNvSpPr txBox="1"/>
          <p:nvPr/>
        </p:nvSpPr>
        <p:spPr>
          <a:xfrm>
            <a:off x="8734122" y="4425229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F18DD2E-1A71-6B67-4E7D-D698E9D22A61}"/>
              </a:ext>
            </a:extLst>
          </p:cNvPr>
          <p:cNvSpPr txBox="1"/>
          <p:nvPr/>
        </p:nvSpPr>
        <p:spPr>
          <a:xfrm>
            <a:off x="71385" y="5540156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0005465-0291-1DDE-23A6-74078D91B0B4}"/>
              </a:ext>
            </a:extLst>
          </p:cNvPr>
          <p:cNvSpPr txBox="1"/>
          <p:nvPr/>
        </p:nvSpPr>
        <p:spPr>
          <a:xfrm>
            <a:off x="1803933" y="5540155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67D7770-008D-8846-6C53-AEA73127EC00}"/>
              </a:ext>
            </a:extLst>
          </p:cNvPr>
          <p:cNvSpPr txBox="1"/>
          <p:nvPr/>
        </p:nvSpPr>
        <p:spPr>
          <a:xfrm>
            <a:off x="3520438" y="5540155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673CE87-7E82-7F7A-CC3B-B123B00B730D}"/>
              </a:ext>
            </a:extLst>
          </p:cNvPr>
          <p:cNvSpPr txBox="1"/>
          <p:nvPr/>
        </p:nvSpPr>
        <p:spPr>
          <a:xfrm>
            <a:off x="5252986" y="5540154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791138-DE19-9484-38AD-F4683B8A1553}"/>
              </a:ext>
            </a:extLst>
          </p:cNvPr>
          <p:cNvSpPr txBox="1"/>
          <p:nvPr/>
        </p:nvSpPr>
        <p:spPr>
          <a:xfrm>
            <a:off x="6969491" y="5540153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F7B4838-402D-51B0-AE6F-CE0CC9E8D7DB}"/>
              </a:ext>
            </a:extLst>
          </p:cNvPr>
          <p:cNvSpPr txBox="1"/>
          <p:nvPr/>
        </p:nvSpPr>
        <p:spPr>
          <a:xfrm>
            <a:off x="8702039" y="5540152"/>
            <a:ext cx="1837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bent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cp:lastPrinted>2022-08-15T09:47:00Z</cp:lastPrinted>
  <dcterms:created xsi:type="dcterms:W3CDTF">2022-08-15T09:38:17Z</dcterms:created>
  <dcterms:modified xsi:type="dcterms:W3CDTF">2022-08-16T08:40:03Z</dcterms:modified>
</cp:coreProperties>
</file>