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8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3898231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het huis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D36EE5-8C8C-FD56-40FA-1DB21710BE18}"/>
              </a:ext>
            </a:extLst>
          </p:cNvPr>
          <p:cNvSpPr txBox="1"/>
          <p:nvPr/>
        </p:nvSpPr>
        <p:spPr>
          <a:xfrm>
            <a:off x="4361666" y="268931"/>
            <a:ext cx="4804609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keuken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C1CF73-D8C6-E09B-4660-5B5C62E99DEA}"/>
              </a:ext>
            </a:extLst>
          </p:cNvPr>
          <p:cNvSpPr txBox="1"/>
          <p:nvPr/>
        </p:nvSpPr>
        <p:spPr>
          <a:xfrm>
            <a:off x="320844" y="1684874"/>
            <a:ext cx="3328735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wc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527412-4C9A-3C21-DAC7-6828D2779446}"/>
              </a:ext>
            </a:extLst>
          </p:cNvPr>
          <p:cNvSpPr txBox="1"/>
          <p:nvPr/>
        </p:nvSpPr>
        <p:spPr>
          <a:xfrm>
            <a:off x="3765884" y="1701369"/>
            <a:ext cx="4953000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douche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1F9F8D-C29B-39DA-9FD0-E97F110A3ABF}"/>
              </a:ext>
            </a:extLst>
          </p:cNvPr>
          <p:cNvSpPr txBox="1"/>
          <p:nvPr/>
        </p:nvSpPr>
        <p:spPr>
          <a:xfrm>
            <a:off x="320843" y="3089011"/>
            <a:ext cx="4692315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F67EFD-24F9-7062-7FA8-412C3658485A}"/>
              </a:ext>
            </a:extLst>
          </p:cNvPr>
          <p:cNvSpPr txBox="1"/>
          <p:nvPr/>
        </p:nvSpPr>
        <p:spPr>
          <a:xfrm>
            <a:off x="5237747" y="3089010"/>
            <a:ext cx="6633409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slaapkamer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74B7B9-2B44-02CF-EA4D-42F5DED4DA1E}"/>
              </a:ext>
            </a:extLst>
          </p:cNvPr>
          <p:cNvSpPr txBox="1"/>
          <p:nvPr/>
        </p:nvSpPr>
        <p:spPr>
          <a:xfrm>
            <a:off x="236622" y="4412484"/>
            <a:ext cx="6633409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</a:t>
            </a:r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woonkamer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5881A5-20FE-4AA6-AF70-C19041A76851}"/>
              </a:ext>
            </a:extLst>
          </p:cNvPr>
          <p:cNvSpPr txBox="1"/>
          <p:nvPr/>
        </p:nvSpPr>
        <p:spPr>
          <a:xfrm>
            <a:off x="7038475" y="4421861"/>
            <a:ext cx="4255601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in de gang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2022-09-11T07:34:51Z</cp:lastPrinted>
  <dcterms:created xsi:type="dcterms:W3CDTF">2022-08-15T09:38:17Z</dcterms:created>
  <dcterms:modified xsi:type="dcterms:W3CDTF">2022-09-11T07:41:44Z</dcterms:modified>
</cp:coreProperties>
</file>